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79664-45F1-40C3-B625-0E555F6B5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DAAA0-6D01-4CBE-A669-58AD8D903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4C2D7-DAD4-4D78-8649-DC3DC769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C84C4-CE42-42D3-83D1-DBE624F7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B0CD9-DDBF-48D8-BAF3-1EE2BBFD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E9E4-4542-4A8D-912E-A1DBFF88B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E35AE-92F6-44FF-9C13-EECD6244D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50784-FF51-45F0-A09D-01643F71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EB433-F6AC-4283-9F5E-4D56FBF4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EB9D5-B067-447C-9E00-41F82134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9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EA6AF0-9279-4389-94BE-B169578F9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8ED9F-19FD-4368-B9AA-8B416FD34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113FE-317B-48C5-96A9-5FD0BDAA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F805F-9E9F-4CCF-94E3-527C8187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444E3-1458-42EF-AA46-C1F1BFD3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0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598F-2DF4-4E75-A716-36C86E61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3B938-5F3D-4EB8-82F9-302FF857F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C298A-FB5E-47EE-9EC7-9DB19AEA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9B701-6EA5-4EE2-80ED-0C7AD0D6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BE1B3-7667-477F-ACFA-CAD0D2FD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2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CDE3D-3C41-4E10-A116-7BE5A236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8BB12-1FDD-4381-BF7D-41DC91497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E93B-1E1C-4AC2-ADA3-8F04195E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CB78A-5D02-49B8-8F09-C33A97CB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FDA2-CA8A-4541-A23C-8156DCD5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4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5392-851C-4E99-9E1A-548EA57A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DCE1-2EC6-4FEA-9652-7FE434661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B4E84-90B4-4466-868B-29C698E5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35C46-9266-4EBB-BB5D-E46356AC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032DC-F2C2-43AF-A56A-2CADE1E1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C54F-171C-49C6-9AD2-A687AC86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6655-3FA5-4B5E-BF7C-B1089AD4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5C430-C338-46BA-B2BB-6B420F63B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92A72-0BAC-40BB-8D89-11996ADE9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CB809-6712-4530-9427-768084372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150CB-C8E3-4EF5-94B6-2F0B7928F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826614-AFEF-4376-A9A3-4CF9E358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E589D2-20B4-4B84-9E27-0CB387F5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20E44-6D30-42A4-8A01-871271E6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B018-CDE9-476B-AAE3-72FA6E43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8A3C8-D5CA-416F-B40A-E76F315C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81475-772F-4869-A4DA-7F731A07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87CD1-74A9-44E8-8075-C00583B1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FBCD9-F9BF-400B-A1AF-F376E843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8EA00-10CA-482B-A0AD-93E07BA6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F9771-5BED-41FD-BAA3-2302C2B4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6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7130-B022-4E50-A131-FE4CBD3D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EACE-958B-4525-AC27-70AFC5F9B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FBF1A-D682-4234-B512-F9961DE8E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007E5-2ED9-4DCE-AC3E-3A41BB5D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72405-A3D4-49FD-96FD-6CB307A1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651E4-E52C-4025-B019-B25A5AC3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D180-FF5A-40EB-B904-7C9F0F04F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BFFD4-472A-45DC-8099-6243229E0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70AF3-527B-4A97-B805-5846AE0E1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0749E-62FA-4A9B-852B-1DCA2040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5F094-2568-45C8-AA59-E430A1CF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34FA4-57B4-44F4-A27B-AB0A49DF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4F9833-1C7D-4790-B98B-36BF6135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B730D-730D-4AB5-A9F9-CAB016C76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185BB-9774-478F-AB21-C7C191B4A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5251-DE1B-4E8D-8BE5-1AC254C17AC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FCA6B-8ABF-49E6-A5DE-DF92ECF23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2673F-5F00-4FCA-A6E4-E6E505687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A883C-E336-4B51-8FC9-4A8D72CBD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2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175"/>
            <a:ext cx="121761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1" name="Group 30"/>
          <p:cNvGrpSpPr/>
          <p:nvPr/>
        </p:nvGrpSpPr>
        <p:grpSpPr>
          <a:xfrm>
            <a:off x="7918060" y="5361720"/>
            <a:ext cx="1027113" cy="849313"/>
            <a:chOff x="7724775" y="4960938"/>
            <a:chExt cx="1027113" cy="849313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7724775" y="4960938"/>
              <a:ext cx="1027113" cy="849313"/>
            </a:xfrm>
            <a:custGeom>
              <a:avLst/>
              <a:gdLst>
                <a:gd name="T0" fmla="*/ 270 w 270"/>
                <a:gd name="T1" fmla="*/ 112 h 223"/>
                <a:gd name="T2" fmla="*/ 220 w 270"/>
                <a:gd name="T3" fmla="*/ 83 h 223"/>
                <a:gd name="T4" fmla="*/ 112 w 270"/>
                <a:gd name="T5" fmla="*/ 0 h 223"/>
                <a:gd name="T6" fmla="*/ 0 w 270"/>
                <a:gd name="T7" fmla="*/ 112 h 223"/>
                <a:gd name="T8" fmla="*/ 112 w 270"/>
                <a:gd name="T9" fmla="*/ 223 h 223"/>
                <a:gd name="T10" fmla="*/ 220 w 270"/>
                <a:gd name="T11" fmla="*/ 141 h 223"/>
                <a:gd name="T12" fmla="*/ 270 w 270"/>
                <a:gd name="T13" fmla="*/ 1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23">
                  <a:moveTo>
                    <a:pt x="270" y="112"/>
                  </a:moveTo>
                  <a:cubicBezTo>
                    <a:pt x="220" y="83"/>
                    <a:pt x="220" y="83"/>
                    <a:pt x="220" y="83"/>
                  </a:cubicBezTo>
                  <a:cubicBezTo>
                    <a:pt x="207" y="35"/>
                    <a:pt x="163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73"/>
                    <a:pt x="50" y="223"/>
                    <a:pt x="112" y="223"/>
                  </a:cubicBezTo>
                  <a:cubicBezTo>
                    <a:pt x="163" y="223"/>
                    <a:pt x="207" y="188"/>
                    <a:pt x="220" y="141"/>
                  </a:cubicBezTo>
                  <a:lnTo>
                    <a:pt x="270" y="11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7834313" y="5072063"/>
              <a:ext cx="628650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895081" y="3934876"/>
            <a:ext cx="1027113" cy="849313"/>
            <a:chOff x="7724775" y="3670300"/>
            <a:chExt cx="1027113" cy="849313"/>
          </a:xfrm>
        </p:grpSpPr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7724775" y="3670300"/>
              <a:ext cx="1027113" cy="849313"/>
            </a:xfrm>
            <a:custGeom>
              <a:avLst/>
              <a:gdLst>
                <a:gd name="T0" fmla="*/ 270 w 270"/>
                <a:gd name="T1" fmla="*/ 111 h 223"/>
                <a:gd name="T2" fmla="*/ 220 w 270"/>
                <a:gd name="T3" fmla="*/ 82 h 223"/>
                <a:gd name="T4" fmla="*/ 112 w 270"/>
                <a:gd name="T5" fmla="*/ 0 h 223"/>
                <a:gd name="T6" fmla="*/ 0 w 270"/>
                <a:gd name="T7" fmla="*/ 111 h 223"/>
                <a:gd name="T8" fmla="*/ 112 w 270"/>
                <a:gd name="T9" fmla="*/ 223 h 223"/>
                <a:gd name="T10" fmla="*/ 220 w 270"/>
                <a:gd name="T11" fmla="*/ 140 h 223"/>
                <a:gd name="T12" fmla="*/ 270 w 270"/>
                <a:gd name="T13" fmla="*/ 1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23">
                  <a:moveTo>
                    <a:pt x="270" y="111"/>
                  </a:moveTo>
                  <a:cubicBezTo>
                    <a:pt x="220" y="82"/>
                    <a:pt x="220" y="82"/>
                    <a:pt x="220" y="82"/>
                  </a:cubicBezTo>
                  <a:cubicBezTo>
                    <a:pt x="207" y="35"/>
                    <a:pt x="163" y="0"/>
                    <a:pt x="112" y="0"/>
                  </a:cubicBezTo>
                  <a:cubicBezTo>
                    <a:pt x="50" y="0"/>
                    <a:pt x="0" y="50"/>
                    <a:pt x="0" y="111"/>
                  </a:cubicBezTo>
                  <a:cubicBezTo>
                    <a:pt x="0" y="173"/>
                    <a:pt x="50" y="223"/>
                    <a:pt x="112" y="223"/>
                  </a:cubicBezTo>
                  <a:cubicBezTo>
                    <a:pt x="163" y="223"/>
                    <a:pt x="207" y="188"/>
                    <a:pt x="220" y="140"/>
                  </a:cubicBezTo>
                  <a:lnTo>
                    <a:pt x="270" y="1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7834313" y="3781425"/>
              <a:ext cx="628650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21240" y="2589454"/>
            <a:ext cx="1027113" cy="847725"/>
            <a:chOff x="7724775" y="2376488"/>
            <a:chExt cx="1027113" cy="847725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7724775" y="2376488"/>
              <a:ext cx="1027113" cy="847725"/>
            </a:xfrm>
            <a:custGeom>
              <a:avLst/>
              <a:gdLst>
                <a:gd name="T0" fmla="*/ 270 w 270"/>
                <a:gd name="T1" fmla="*/ 112 h 223"/>
                <a:gd name="T2" fmla="*/ 220 w 270"/>
                <a:gd name="T3" fmla="*/ 82 h 223"/>
                <a:gd name="T4" fmla="*/ 112 w 270"/>
                <a:gd name="T5" fmla="*/ 0 h 223"/>
                <a:gd name="T6" fmla="*/ 0 w 270"/>
                <a:gd name="T7" fmla="*/ 112 h 223"/>
                <a:gd name="T8" fmla="*/ 112 w 270"/>
                <a:gd name="T9" fmla="*/ 223 h 223"/>
                <a:gd name="T10" fmla="*/ 220 w 270"/>
                <a:gd name="T11" fmla="*/ 141 h 223"/>
                <a:gd name="T12" fmla="*/ 270 w 270"/>
                <a:gd name="T13" fmla="*/ 1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23">
                  <a:moveTo>
                    <a:pt x="270" y="112"/>
                  </a:moveTo>
                  <a:cubicBezTo>
                    <a:pt x="220" y="82"/>
                    <a:pt x="220" y="82"/>
                    <a:pt x="220" y="82"/>
                  </a:cubicBezTo>
                  <a:cubicBezTo>
                    <a:pt x="207" y="35"/>
                    <a:pt x="163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73"/>
                    <a:pt x="50" y="223"/>
                    <a:pt x="112" y="223"/>
                  </a:cubicBezTo>
                  <a:cubicBezTo>
                    <a:pt x="163" y="223"/>
                    <a:pt x="207" y="188"/>
                    <a:pt x="220" y="141"/>
                  </a:cubicBezTo>
                  <a:lnTo>
                    <a:pt x="270" y="1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7834313" y="2486025"/>
              <a:ext cx="628650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31919" y="1232694"/>
            <a:ext cx="1027113" cy="849313"/>
            <a:chOff x="7724775" y="1081088"/>
            <a:chExt cx="1027113" cy="849313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7724775" y="1081088"/>
              <a:ext cx="1027113" cy="849313"/>
            </a:xfrm>
            <a:custGeom>
              <a:avLst/>
              <a:gdLst>
                <a:gd name="T0" fmla="*/ 270 w 270"/>
                <a:gd name="T1" fmla="*/ 112 h 223"/>
                <a:gd name="T2" fmla="*/ 220 w 270"/>
                <a:gd name="T3" fmla="*/ 83 h 223"/>
                <a:gd name="T4" fmla="*/ 112 w 270"/>
                <a:gd name="T5" fmla="*/ 0 h 223"/>
                <a:gd name="T6" fmla="*/ 0 w 270"/>
                <a:gd name="T7" fmla="*/ 112 h 223"/>
                <a:gd name="T8" fmla="*/ 112 w 270"/>
                <a:gd name="T9" fmla="*/ 223 h 223"/>
                <a:gd name="T10" fmla="*/ 220 w 270"/>
                <a:gd name="T11" fmla="*/ 141 h 223"/>
                <a:gd name="T12" fmla="*/ 270 w 270"/>
                <a:gd name="T13" fmla="*/ 11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23">
                  <a:moveTo>
                    <a:pt x="270" y="112"/>
                  </a:moveTo>
                  <a:cubicBezTo>
                    <a:pt x="220" y="83"/>
                    <a:pt x="220" y="83"/>
                    <a:pt x="220" y="83"/>
                  </a:cubicBezTo>
                  <a:cubicBezTo>
                    <a:pt x="207" y="35"/>
                    <a:pt x="163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73"/>
                    <a:pt x="50" y="223"/>
                    <a:pt x="112" y="223"/>
                  </a:cubicBezTo>
                  <a:cubicBezTo>
                    <a:pt x="163" y="223"/>
                    <a:pt x="207" y="188"/>
                    <a:pt x="220" y="141"/>
                  </a:cubicBezTo>
                  <a:lnTo>
                    <a:pt x="270" y="1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7834313" y="1190625"/>
              <a:ext cx="628650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92994" y="5355432"/>
            <a:ext cx="1023938" cy="849313"/>
            <a:chOff x="3394075" y="4960938"/>
            <a:chExt cx="1023938" cy="849313"/>
          </a:xfrm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94075" y="4960938"/>
              <a:ext cx="1023938" cy="849313"/>
            </a:xfrm>
            <a:custGeom>
              <a:avLst/>
              <a:gdLst>
                <a:gd name="T0" fmla="*/ 158 w 269"/>
                <a:gd name="T1" fmla="*/ 0 h 223"/>
                <a:gd name="T2" fmla="*/ 50 w 269"/>
                <a:gd name="T3" fmla="*/ 83 h 223"/>
                <a:gd name="T4" fmla="*/ 0 w 269"/>
                <a:gd name="T5" fmla="*/ 112 h 223"/>
                <a:gd name="T6" fmla="*/ 50 w 269"/>
                <a:gd name="T7" fmla="*/ 141 h 223"/>
                <a:gd name="T8" fmla="*/ 158 w 269"/>
                <a:gd name="T9" fmla="*/ 223 h 223"/>
                <a:gd name="T10" fmla="*/ 269 w 269"/>
                <a:gd name="T11" fmla="*/ 112 h 223"/>
                <a:gd name="T12" fmla="*/ 158 w 269"/>
                <a:gd name="T1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223">
                  <a:moveTo>
                    <a:pt x="158" y="0"/>
                  </a:moveTo>
                  <a:cubicBezTo>
                    <a:pt x="106" y="0"/>
                    <a:pt x="63" y="35"/>
                    <a:pt x="50" y="83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50" y="141"/>
                    <a:pt x="50" y="141"/>
                    <a:pt x="50" y="141"/>
                  </a:cubicBezTo>
                  <a:cubicBezTo>
                    <a:pt x="63" y="188"/>
                    <a:pt x="106" y="223"/>
                    <a:pt x="158" y="223"/>
                  </a:cubicBezTo>
                  <a:cubicBezTo>
                    <a:pt x="219" y="223"/>
                    <a:pt x="269" y="173"/>
                    <a:pt x="269" y="112"/>
                  </a:cubicBezTo>
                  <a:cubicBezTo>
                    <a:pt x="269" y="50"/>
                    <a:pt x="219" y="0"/>
                    <a:pt x="1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3679825" y="5072063"/>
              <a:ext cx="627063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94075" y="3855114"/>
            <a:ext cx="1023938" cy="849313"/>
            <a:chOff x="3394075" y="3670300"/>
            <a:chExt cx="1023938" cy="849313"/>
          </a:xfrm>
        </p:grpSpPr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394075" y="3670300"/>
              <a:ext cx="1023938" cy="849313"/>
            </a:xfrm>
            <a:custGeom>
              <a:avLst/>
              <a:gdLst>
                <a:gd name="T0" fmla="*/ 158 w 269"/>
                <a:gd name="T1" fmla="*/ 0 h 223"/>
                <a:gd name="T2" fmla="*/ 50 w 269"/>
                <a:gd name="T3" fmla="*/ 82 h 223"/>
                <a:gd name="T4" fmla="*/ 0 w 269"/>
                <a:gd name="T5" fmla="*/ 111 h 223"/>
                <a:gd name="T6" fmla="*/ 50 w 269"/>
                <a:gd name="T7" fmla="*/ 140 h 223"/>
                <a:gd name="T8" fmla="*/ 158 w 269"/>
                <a:gd name="T9" fmla="*/ 223 h 223"/>
                <a:gd name="T10" fmla="*/ 269 w 269"/>
                <a:gd name="T11" fmla="*/ 111 h 223"/>
                <a:gd name="T12" fmla="*/ 158 w 269"/>
                <a:gd name="T1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223">
                  <a:moveTo>
                    <a:pt x="158" y="0"/>
                  </a:moveTo>
                  <a:cubicBezTo>
                    <a:pt x="106" y="0"/>
                    <a:pt x="63" y="35"/>
                    <a:pt x="50" y="82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63" y="188"/>
                    <a:pt x="106" y="223"/>
                    <a:pt x="158" y="223"/>
                  </a:cubicBezTo>
                  <a:cubicBezTo>
                    <a:pt x="219" y="223"/>
                    <a:pt x="269" y="173"/>
                    <a:pt x="269" y="111"/>
                  </a:cubicBezTo>
                  <a:cubicBezTo>
                    <a:pt x="269" y="50"/>
                    <a:pt x="219" y="0"/>
                    <a:pt x="1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3679825" y="3781425"/>
              <a:ext cx="627063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54387" y="2454579"/>
            <a:ext cx="1023938" cy="847725"/>
            <a:chOff x="3394075" y="2376488"/>
            <a:chExt cx="1023938" cy="847725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394075" y="2376488"/>
              <a:ext cx="1023938" cy="847725"/>
            </a:xfrm>
            <a:custGeom>
              <a:avLst/>
              <a:gdLst>
                <a:gd name="T0" fmla="*/ 158 w 269"/>
                <a:gd name="T1" fmla="*/ 0 h 223"/>
                <a:gd name="T2" fmla="*/ 50 w 269"/>
                <a:gd name="T3" fmla="*/ 82 h 223"/>
                <a:gd name="T4" fmla="*/ 0 w 269"/>
                <a:gd name="T5" fmla="*/ 112 h 223"/>
                <a:gd name="T6" fmla="*/ 50 w 269"/>
                <a:gd name="T7" fmla="*/ 141 h 223"/>
                <a:gd name="T8" fmla="*/ 158 w 269"/>
                <a:gd name="T9" fmla="*/ 223 h 223"/>
                <a:gd name="T10" fmla="*/ 269 w 269"/>
                <a:gd name="T11" fmla="*/ 112 h 223"/>
                <a:gd name="T12" fmla="*/ 158 w 269"/>
                <a:gd name="T1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223">
                  <a:moveTo>
                    <a:pt x="158" y="0"/>
                  </a:moveTo>
                  <a:cubicBezTo>
                    <a:pt x="106" y="0"/>
                    <a:pt x="63" y="35"/>
                    <a:pt x="50" y="8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50" y="141"/>
                    <a:pt x="50" y="141"/>
                    <a:pt x="50" y="141"/>
                  </a:cubicBezTo>
                  <a:cubicBezTo>
                    <a:pt x="63" y="188"/>
                    <a:pt x="106" y="223"/>
                    <a:pt x="158" y="223"/>
                  </a:cubicBezTo>
                  <a:cubicBezTo>
                    <a:pt x="219" y="223"/>
                    <a:pt x="269" y="173"/>
                    <a:pt x="269" y="112"/>
                  </a:cubicBezTo>
                  <a:cubicBezTo>
                    <a:pt x="269" y="50"/>
                    <a:pt x="219" y="0"/>
                    <a:pt x="1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3679825" y="2486025"/>
              <a:ext cx="627063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37772" y="1210896"/>
            <a:ext cx="1023938" cy="849313"/>
            <a:chOff x="3394075" y="1081088"/>
            <a:chExt cx="1023938" cy="849313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394075" y="1081088"/>
              <a:ext cx="1023938" cy="849313"/>
            </a:xfrm>
            <a:custGeom>
              <a:avLst/>
              <a:gdLst>
                <a:gd name="T0" fmla="*/ 158 w 269"/>
                <a:gd name="T1" fmla="*/ 0 h 223"/>
                <a:gd name="T2" fmla="*/ 50 w 269"/>
                <a:gd name="T3" fmla="*/ 83 h 223"/>
                <a:gd name="T4" fmla="*/ 0 w 269"/>
                <a:gd name="T5" fmla="*/ 112 h 223"/>
                <a:gd name="T6" fmla="*/ 50 w 269"/>
                <a:gd name="T7" fmla="*/ 141 h 223"/>
                <a:gd name="T8" fmla="*/ 158 w 269"/>
                <a:gd name="T9" fmla="*/ 223 h 223"/>
                <a:gd name="T10" fmla="*/ 269 w 269"/>
                <a:gd name="T11" fmla="*/ 112 h 223"/>
                <a:gd name="T12" fmla="*/ 158 w 269"/>
                <a:gd name="T1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9" h="223">
                  <a:moveTo>
                    <a:pt x="158" y="0"/>
                  </a:moveTo>
                  <a:cubicBezTo>
                    <a:pt x="106" y="0"/>
                    <a:pt x="63" y="35"/>
                    <a:pt x="50" y="83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50" y="141"/>
                    <a:pt x="50" y="141"/>
                    <a:pt x="50" y="141"/>
                  </a:cubicBezTo>
                  <a:cubicBezTo>
                    <a:pt x="63" y="188"/>
                    <a:pt x="106" y="223"/>
                    <a:pt x="158" y="223"/>
                  </a:cubicBezTo>
                  <a:cubicBezTo>
                    <a:pt x="219" y="223"/>
                    <a:pt x="269" y="173"/>
                    <a:pt x="269" y="112"/>
                  </a:cubicBezTo>
                  <a:cubicBezTo>
                    <a:pt x="269" y="50"/>
                    <a:pt x="219" y="0"/>
                    <a:pt x="158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3679825" y="1190625"/>
              <a:ext cx="627063" cy="62865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5543550" y="2886075"/>
            <a:ext cx="1058863" cy="10588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5807075" y="2886075"/>
            <a:ext cx="239713" cy="73025"/>
          </a:xfrm>
          <a:custGeom>
            <a:avLst/>
            <a:gdLst>
              <a:gd name="T0" fmla="*/ 63 w 63"/>
              <a:gd name="T1" fmla="*/ 0 h 19"/>
              <a:gd name="T2" fmla="*/ 0 w 63"/>
              <a:gd name="T3" fmla="*/ 19 h 19"/>
              <a:gd name="T4" fmla="*/ 63 w 63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19">
                <a:moveTo>
                  <a:pt x="63" y="0"/>
                </a:moveTo>
                <a:cubicBezTo>
                  <a:pt x="40" y="1"/>
                  <a:pt x="19" y="8"/>
                  <a:pt x="0" y="19"/>
                </a:cubicBezTo>
                <a:cubicBezTo>
                  <a:pt x="19" y="8"/>
                  <a:pt x="40" y="1"/>
                  <a:pt x="63" y="0"/>
                </a:cubicBezTo>
              </a:path>
            </a:pathLst>
          </a:custGeom>
          <a:solidFill>
            <a:srgbClr val="FD06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5802313" y="2959100"/>
            <a:ext cx="4763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</a:path>
            </a:pathLst>
          </a:custGeom>
          <a:solidFill>
            <a:srgbClr val="FD06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42"/>
          <p:cNvSpPr>
            <a:spLocks/>
          </p:cNvSpPr>
          <p:nvPr/>
        </p:nvSpPr>
        <p:spPr bwMode="auto">
          <a:xfrm>
            <a:off x="5543550" y="3414713"/>
            <a:ext cx="1058863" cy="530225"/>
          </a:xfrm>
          <a:custGeom>
            <a:avLst/>
            <a:gdLst>
              <a:gd name="T0" fmla="*/ 278 w 278"/>
              <a:gd name="T1" fmla="*/ 0 h 139"/>
              <a:gd name="T2" fmla="*/ 139 w 278"/>
              <a:gd name="T3" fmla="*/ 139 h 139"/>
              <a:gd name="T4" fmla="*/ 0 w 278"/>
              <a:gd name="T5" fmla="*/ 0 h 139"/>
              <a:gd name="T6" fmla="*/ 0 w 278"/>
              <a:gd name="T7" fmla="*/ 0 h 139"/>
              <a:gd name="T8" fmla="*/ 139 w 278"/>
              <a:gd name="T9" fmla="*/ 139 h 139"/>
              <a:gd name="T10" fmla="*/ 278 w 278"/>
              <a:gd name="T11" fmla="*/ 0 h 139"/>
              <a:gd name="T12" fmla="*/ 278 w 278"/>
              <a:gd name="T13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139">
                <a:moveTo>
                  <a:pt x="278" y="0"/>
                </a:moveTo>
                <a:cubicBezTo>
                  <a:pt x="278" y="76"/>
                  <a:pt x="215" y="139"/>
                  <a:pt x="139" y="139"/>
                </a:cubicBezTo>
                <a:cubicBezTo>
                  <a:pt x="62" y="139"/>
                  <a:pt x="0" y="76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6"/>
                  <a:pt x="62" y="139"/>
                  <a:pt x="139" y="139"/>
                </a:cubicBezTo>
                <a:cubicBezTo>
                  <a:pt x="215" y="139"/>
                  <a:pt x="278" y="76"/>
                  <a:pt x="278" y="0"/>
                </a:cubicBezTo>
                <a:cubicBezTo>
                  <a:pt x="278" y="0"/>
                  <a:pt x="278" y="0"/>
                  <a:pt x="278" y="0"/>
                </a:cubicBezTo>
              </a:path>
            </a:pathLst>
          </a:custGeom>
          <a:solidFill>
            <a:srgbClr val="FD06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44"/>
          <p:cNvSpPr>
            <a:spLocks/>
          </p:cNvSpPr>
          <p:nvPr/>
        </p:nvSpPr>
        <p:spPr bwMode="auto">
          <a:xfrm>
            <a:off x="6660355" y="4377347"/>
            <a:ext cx="1259798" cy="1488280"/>
          </a:xfrm>
          <a:custGeom>
            <a:avLst/>
            <a:gdLst>
              <a:gd name="T0" fmla="*/ 623 w 623"/>
              <a:gd name="T1" fmla="*/ 945 h 965"/>
              <a:gd name="T2" fmla="*/ 373 w 623"/>
              <a:gd name="T3" fmla="*/ 945 h 965"/>
              <a:gd name="T4" fmla="*/ 16 w 623"/>
              <a:gd name="T5" fmla="*/ 0 h 965"/>
              <a:gd name="T6" fmla="*/ 0 w 623"/>
              <a:gd name="T7" fmla="*/ 5 h 965"/>
              <a:gd name="T8" fmla="*/ 359 w 623"/>
              <a:gd name="T9" fmla="*/ 965 h 965"/>
              <a:gd name="T10" fmla="*/ 623 w 623"/>
              <a:gd name="T11" fmla="*/ 965 h 965"/>
              <a:gd name="T12" fmla="*/ 623 w 623"/>
              <a:gd name="T13" fmla="*/ 945 h 965"/>
              <a:gd name="T14" fmla="*/ 623 w 623"/>
              <a:gd name="T15" fmla="*/ 945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" h="965">
                <a:moveTo>
                  <a:pt x="623" y="945"/>
                </a:moveTo>
                <a:lnTo>
                  <a:pt x="373" y="945"/>
                </a:lnTo>
                <a:lnTo>
                  <a:pt x="16" y="0"/>
                </a:lnTo>
                <a:lnTo>
                  <a:pt x="0" y="5"/>
                </a:lnTo>
                <a:lnTo>
                  <a:pt x="359" y="965"/>
                </a:lnTo>
                <a:lnTo>
                  <a:pt x="623" y="965"/>
                </a:lnTo>
                <a:lnTo>
                  <a:pt x="623" y="945"/>
                </a:lnTo>
                <a:lnTo>
                  <a:pt x="623" y="94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45"/>
          <p:cNvSpPr>
            <a:spLocks/>
          </p:cNvSpPr>
          <p:nvPr/>
        </p:nvSpPr>
        <p:spPr bwMode="auto">
          <a:xfrm>
            <a:off x="6643077" y="3704239"/>
            <a:ext cx="1221841" cy="661441"/>
          </a:xfrm>
          <a:custGeom>
            <a:avLst/>
            <a:gdLst>
              <a:gd name="T0" fmla="*/ 261 w 265"/>
              <a:gd name="T1" fmla="*/ 135 h 143"/>
              <a:gd name="T2" fmla="*/ 152 w 265"/>
              <a:gd name="T3" fmla="*/ 135 h 143"/>
              <a:gd name="T4" fmla="*/ 7 w 265"/>
              <a:gd name="T5" fmla="*/ 2 h 143"/>
              <a:gd name="T6" fmla="*/ 2 w 265"/>
              <a:gd name="T7" fmla="*/ 2 h 143"/>
              <a:gd name="T8" fmla="*/ 2 w 265"/>
              <a:gd name="T9" fmla="*/ 8 h 143"/>
              <a:gd name="T10" fmla="*/ 148 w 265"/>
              <a:gd name="T11" fmla="*/ 142 h 143"/>
              <a:gd name="T12" fmla="*/ 151 w 265"/>
              <a:gd name="T13" fmla="*/ 143 h 143"/>
              <a:gd name="T14" fmla="*/ 261 w 265"/>
              <a:gd name="T15" fmla="*/ 143 h 143"/>
              <a:gd name="T16" fmla="*/ 265 w 265"/>
              <a:gd name="T17" fmla="*/ 139 h 143"/>
              <a:gd name="T18" fmla="*/ 261 w 265"/>
              <a:gd name="T19" fmla="*/ 135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143">
                <a:moveTo>
                  <a:pt x="261" y="135"/>
                </a:moveTo>
                <a:cubicBezTo>
                  <a:pt x="152" y="135"/>
                  <a:pt x="152" y="135"/>
                  <a:pt x="152" y="135"/>
                </a:cubicBezTo>
                <a:cubicBezTo>
                  <a:pt x="7" y="2"/>
                  <a:pt x="7" y="2"/>
                  <a:pt x="7" y="2"/>
                </a:cubicBezTo>
                <a:cubicBezTo>
                  <a:pt x="6" y="0"/>
                  <a:pt x="3" y="0"/>
                  <a:pt x="2" y="2"/>
                </a:cubicBezTo>
                <a:cubicBezTo>
                  <a:pt x="0" y="4"/>
                  <a:pt x="0" y="6"/>
                  <a:pt x="2" y="8"/>
                </a:cubicBezTo>
                <a:cubicBezTo>
                  <a:pt x="148" y="142"/>
                  <a:pt x="148" y="142"/>
                  <a:pt x="148" y="142"/>
                </a:cubicBezTo>
                <a:cubicBezTo>
                  <a:pt x="149" y="143"/>
                  <a:pt x="150" y="143"/>
                  <a:pt x="151" y="143"/>
                </a:cubicBezTo>
                <a:cubicBezTo>
                  <a:pt x="261" y="143"/>
                  <a:pt x="261" y="143"/>
                  <a:pt x="261" y="143"/>
                </a:cubicBezTo>
                <a:cubicBezTo>
                  <a:pt x="264" y="143"/>
                  <a:pt x="265" y="141"/>
                  <a:pt x="265" y="139"/>
                </a:cubicBezTo>
                <a:cubicBezTo>
                  <a:pt x="265" y="137"/>
                  <a:pt x="264" y="135"/>
                  <a:pt x="261" y="13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Freeform 46"/>
          <p:cNvSpPr>
            <a:spLocks/>
          </p:cNvSpPr>
          <p:nvPr/>
        </p:nvSpPr>
        <p:spPr bwMode="auto">
          <a:xfrm>
            <a:off x="6676230" y="3010508"/>
            <a:ext cx="1154169" cy="487363"/>
          </a:xfrm>
          <a:custGeom>
            <a:avLst/>
            <a:gdLst>
              <a:gd name="T0" fmla="*/ 261 w 265"/>
              <a:gd name="T1" fmla="*/ 0 h 143"/>
              <a:gd name="T2" fmla="*/ 152 w 265"/>
              <a:gd name="T3" fmla="*/ 0 h 143"/>
              <a:gd name="T4" fmla="*/ 149 w 265"/>
              <a:gd name="T5" fmla="*/ 1 h 143"/>
              <a:gd name="T6" fmla="*/ 2 w 265"/>
              <a:gd name="T7" fmla="*/ 135 h 143"/>
              <a:gd name="T8" fmla="*/ 2 w 265"/>
              <a:gd name="T9" fmla="*/ 141 h 143"/>
              <a:gd name="T10" fmla="*/ 7 w 265"/>
              <a:gd name="T11" fmla="*/ 141 h 143"/>
              <a:gd name="T12" fmla="*/ 154 w 265"/>
              <a:gd name="T13" fmla="*/ 8 h 143"/>
              <a:gd name="T14" fmla="*/ 261 w 265"/>
              <a:gd name="T15" fmla="*/ 8 h 143"/>
              <a:gd name="T16" fmla="*/ 265 w 265"/>
              <a:gd name="T17" fmla="*/ 4 h 143"/>
              <a:gd name="T18" fmla="*/ 261 w 265"/>
              <a:gd name="T1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143">
                <a:moveTo>
                  <a:pt x="261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51" y="0"/>
                  <a:pt x="150" y="0"/>
                  <a:pt x="149" y="1"/>
                </a:cubicBezTo>
                <a:cubicBezTo>
                  <a:pt x="2" y="135"/>
                  <a:pt x="2" y="135"/>
                  <a:pt x="2" y="135"/>
                </a:cubicBezTo>
                <a:cubicBezTo>
                  <a:pt x="0" y="137"/>
                  <a:pt x="0" y="139"/>
                  <a:pt x="2" y="141"/>
                </a:cubicBezTo>
                <a:cubicBezTo>
                  <a:pt x="3" y="142"/>
                  <a:pt x="6" y="143"/>
                  <a:pt x="7" y="141"/>
                </a:cubicBezTo>
                <a:cubicBezTo>
                  <a:pt x="154" y="8"/>
                  <a:pt x="154" y="8"/>
                  <a:pt x="154" y="8"/>
                </a:cubicBezTo>
                <a:cubicBezTo>
                  <a:pt x="261" y="8"/>
                  <a:pt x="261" y="8"/>
                  <a:pt x="261" y="8"/>
                </a:cubicBezTo>
                <a:cubicBezTo>
                  <a:pt x="264" y="8"/>
                  <a:pt x="265" y="6"/>
                  <a:pt x="265" y="4"/>
                </a:cubicBezTo>
                <a:cubicBezTo>
                  <a:pt x="265" y="1"/>
                  <a:pt x="264" y="0"/>
                  <a:pt x="26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6384926" y="1566253"/>
            <a:ext cx="1339849" cy="1415483"/>
          </a:xfrm>
          <a:custGeom>
            <a:avLst/>
            <a:gdLst>
              <a:gd name="T0" fmla="*/ 261 w 265"/>
              <a:gd name="T1" fmla="*/ 0 h 405"/>
              <a:gd name="T2" fmla="*/ 152 w 265"/>
              <a:gd name="T3" fmla="*/ 0 h 405"/>
              <a:gd name="T4" fmla="*/ 148 w 265"/>
              <a:gd name="T5" fmla="*/ 3 h 405"/>
              <a:gd name="T6" fmla="*/ 1 w 265"/>
              <a:gd name="T7" fmla="*/ 399 h 405"/>
              <a:gd name="T8" fmla="*/ 3 w 265"/>
              <a:gd name="T9" fmla="*/ 405 h 405"/>
              <a:gd name="T10" fmla="*/ 9 w 265"/>
              <a:gd name="T11" fmla="*/ 402 h 405"/>
              <a:gd name="T12" fmla="*/ 155 w 265"/>
              <a:gd name="T13" fmla="*/ 8 h 405"/>
              <a:gd name="T14" fmla="*/ 261 w 265"/>
              <a:gd name="T15" fmla="*/ 8 h 405"/>
              <a:gd name="T16" fmla="*/ 265 w 265"/>
              <a:gd name="T17" fmla="*/ 4 h 405"/>
              <a:gd name="T18" fmla="*/ 261 w 265"/>
              <a:gd name="T19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405">
                <a:moveTo>
                  <a:pt x="261" y="0"/>
                </a:moveTo>
                <a:cubicBezTo>
                  <a:pt x="152" y="0"/>
                  <a:pt x="152" y="0"/>
                  <a:pt x="152" y="0"/>
                </a:cubicBezTo>
                <a:cubicBezTo>
                  <a:pt x="150" y="0"/>
                  <a:pt x="149" y="1"/>
                  <a:pt x="148" y="3"/>
                </a:cubicBezTo>
                <a:cubicBezTo>
                  <a:pt x="1" y="399"/>
                  <a:pt x="1" y="399"/>
                  <a:pt x="1" y="399"/>
                </a:cubicBezTo>
                <a:cubicBezTo>
                  <a:pt x="0" y="401"/>
                  <a:pt x="1" y="404"/>
                  <a:pt x="3" y="405"/>
                </a:cubicBezTo>
                <a:cubicBezTo>
                  <a:pt x="5" y="405"/>
                  <a:pt x="8" y="404"/>
                  <a:pt x="9" y="402"/>
                </a:cubicBezTo>
                <a:cubicBezTo>
                  <a:pt x="155" y="8"/>
                  <a:pt x="155" y="8"/>
                  <a:pt x="155" y="8"/>
                </a:cubicBezTo>
                <a:cubicBezTo>
                  <a:pt x="261" y="8"/>
                  <a:pt x="261" y="8"/>
                  <a:pt x="261" y="8"/>
                </a:cubicBezTo>
                <a:cubicBezTo>
                  <a:pt x="264" y="8"/>
                  <a:pt x="265" y="6"/>
                  <a:pt x="265" y="4"/>
                </a:cubicBezTo>
                <a:cubicBezTo>
                  <a:pt x="265" y="2"/>
                  <a:pt x="264" y="0"/>
                  <a:pt x="26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Freeform 48"/>
          <p:cNvSpPr>
            <a:spLocks/>
          </p:cNvSpPr>
          <p:nvPr/>
        </p:nvSpPr>
        <p:spPr bwMode="auto">
          <a:xfrm>
            <a:off x="4539870" y="4377347"/>
            <a:ext cx="1192292" cy="1456177"/>
          </a:xfrm>
          <a:custGeom>
            <a:avLst/>
            <a:gdLst>
              <a:gd name="T0" fmla="*/ 4 w 265"/>
              <a:gd name="T1" fmla="*/ 406 h 406"/>
              <a:gd name="T2" fmla="*/ 111 w 265"/>
              <a:gd name="T3" fmla="*/ 406 h 406"/>
              <a:gd name="T4" fmla="*/ 115 w 265"/>
              <a:gd name="T5" fmla="*/ 403 h 406"/>
              <a:gd name="T6" fmla="*/ 265 w 265"/>
              <a:gd name="T7" fmla="*/ 6 h 406"/>
              <a:gd name="T8" fmla="*/ 262 w 265"/>
              <a:gd name="T9" fmla="*/ 1 h 406"/>
              <a:gd name="T10" fmla="*/ 257 w 265"/>
              <a:gd name="T11" fmla="*/ 4 h 406"/>
              <a:gd name="T12" fmla="*/ 109 w 265"/>
              <a:gd name="T13" fmla="*/ 398 h 406"/>
              <a:gd name="T14" fmla="*/ 4 w 265"/>
              <a:gd name="T15" fmla="*/ 398 h 406"/>
              <a:gd name="T16" fmla="*/ 0 w 265"/>
              <a:gd name="T17" fmla="*/ 402 h 406"/>
              <a:gd name="T18" fmla="*/ 4 w 265"/>
              <a:gd name="T19" fmla="*/ 4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406">
                <a:moveTo>
                  <a:pt x="4" y="406"/>
                </a:moveTo>
                <a:cubicBezTo>
                  <a:pt x="111" y="406"/>
                  <a:pt x="111" y="406"/>
                  <a:pt x="111" y="406"/>
                </a:cubicBezTo>
                <a:cubicBezTo>
                  <a:pt x="113" y="406"/>
                  <a:pt x="115" y="405"/>
                  <a:pt x="115" y="403"/>
                </a:cubicBezTo>
                <a:cubicBezTo>
                  <a:pt x="265" y="6"/>
                  <a:pt x="265" y="6"/>
                  <a:pt x="265" y="6"/>
                </a:cubicBezTo>
                <a:cubicBezTo>
                  <a:pt x="265" y="4"/>
                  <a:pt x="264" y="2"/>
                  <a:pt x="262" y="1"/>
                </a:cubicBezTo>
                <a:cubicBezTo>
                  <a:pt x="260" y="0"/>
                  <a:pt x="258" y="2"/>
                  <a:pt x="257" y="4"/>
                </a:cubicBezTo>
                <a:cubicBezTo>
                  <a:pt x="109" y="398"/>
                  <a:pt x="109" y="398"/>
                  <a:pt x="109" y="398"/>
                </a:cubicBezTo>
                <a:cubicBezTo>
                  <a:pt x="4" y="398"/>
                  <a:pt x="4" y="398"/>
                  <a:pt x="4" y="398"/>
                </a:cubicBezTo>
                <a:cubicBezTo>
                  <a:pt x="2" y="398"/>
                  <a:pt x="0" y="400"/>
                  <a:pt x="0" y="402"/>
                </a:cubicBezTo>
                <a:cubicBezTo>
                  <a:pt x="0" y="404"/>
                  <a:pt x="2" y="406"/>
                  <a:pt x="4" y="4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Freeform 49"/>
          <p:cNvSpPr>
            <a:spLocks/>
          </p:cNvSpPr>
          <p:nvPr/>
        </p:nvSpPr>
        <p:spPr bwMode="auto">
          <a:xfrm>
            <a:off x="4442617" y="3733237"/>
            <a:ext cx="1127921" cy="568751"/>
          </a:xfrm>
          <a:custGeom>
            <a:avLst/>
            <a:gdLst>
              <a:gd name="T0" fmla="*/ 4 w 265"/>
              <a:gd name="T1" fmla="*/ 143 h 143"/>
              <a:gd name="T2" fmla="*/ 115 w 265"/>
              <a:gd name="T3" fmla="*/ 143 h 143"/>
              <a:gd name="T4" fmla="*/ 117 w 265"/>
              <a:gd name="T5" fmla="*/ 142 h 143"/>
              <a:gd name="T6" fmla="*/ 263 w 265"/>
              <a:gd name="T7" fmla="*/ 8 h 143"/>
              <a:gd name="T8" fmla="*/ 264 w 265"/>
              <a:gd name="T9" fmla="*/ 2 h 143"/>
              <a:gd name="T10" fmla="*/ 258 w 265"/>
              <a:gd name="T11" fmla="*/ 2 h 143"/>
              <a:gd name="T12" fmla="*/ 113 w 265"/>
              <a:gd name="T13" fmla="*/ 135 h 143"/>
              <a:gd name="T14" fmla="*/ 4 w 265"/>
              <a:gd name="T15" fmla="*/ 135 h 143"/>
              <a:gd name="T16" fmla="*/ 0 w 265"/>
              <a:gd name="T17" fmla="*/ 139 h 143"/>
              <a:gd name="T18" fmla="*/ 4 w 265"/>
              <a:gd name="T19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143">
                <a:moveTo>
                  <a:pt x="4" y="143"/>
                </a:moveTo>
                <a:cubicBezTo>
                  <a:pt x="115" y="143"/>
                  <a:pt x="115" y="143"/>
                  <a:pt x="115" y="143"/>
                </a:cubicBezTo>
                <a:cubicBezTo>
                  <a:pt x="116" y="143"/>
                  <a:pt x="117" y="143"/>
                  <a:pt x="117" y="142"/>
                </a:cubicBezTo>
                <a:cubicBezTo>
                  <a:pt x="263" y="8"/>
                  <a:pt x="263" y="8"/>
                  <a:pt x="263" y="8"/>
                </a:cubicBezTo>
                <a:cubicBezTo>
                  <a:pt x="265" y="6"/>
                  <a:pt x="265" y="4"/>
                  <a:pt x="264" y="2"/>
                </a:cubicBezTo>
                <a:cubicBezTo>
                  <a:pt x="262" y="0"/>
                  <a:pt x="260" y="0"/>
                  <a:pt x="258" y="2"/>
                </a:cubicBezTo>
                <a:cubicBezTo>
                  <a:pt x="113" y="135"/>
                  <a:pt x="113" y="135"/>
                  <a:pt x="113" y="135"/>
                </a:cubicBezTo>
                <a:cubicBezTo>
                  <a:pt x="4" y="135"/>
                  <a:pt x="4" y="135"/>
                  <a:pt x="4" y="135"/>
                </a:cubicBezTo>
                <a:cubicBezTo>
                  <a:pt x="2" y="135"/>
                  <a:pt x="0" y="137"/>
                  <a:pt x="0" y="139"/>
                </a:cubicBezTo>
                <a:cubicBezTo>
                  <a:pt x="0" y="141"/>
                  <a:pt x="2" y="143"/>
                  <a:pt x="4" y="1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Freeform 50"/>
          <p:cNvSpPr>
            <a:spLocks/>
          </p:cNvSpPr>
          <p:nvPr/>
        </p:nvSpPr>
        <p:spPr bwMode="auto">
          <a:xfrm>
            <a:off x="4394201" y="2894013"/>
            <a:ext cx="1117600" cy="511718"/>
          </a:xfrm>
          <a:custGeom>
            <a:avLst/>
            <a:gdLst>
              <a:gd name="T0" fmla="*/ 4 w 265"/>
              <a:gd name="T1" fmla="*/ 8 h 143"/>
              <a:gd name="T2" fmla="*/ 112 w 265"/>
              <a:gd name="T3" fmla="*/ 8 h 143"/>
              <a:gd name="T4" fmla="*/ 258 w 265"/>
              <a:gd name="T5" fmla="*/ 141 h 143"/>
              <a:gd name="T6" fmla="*/ 264 w 265"/>
              <a:gd name="T7" fmla="*/ 141 h 143"/>
              <a:gd name="T8" fmla="*/ 263 w 265"/>
              <a:gd name="T9" fmla="*/ 135 h 143"/>
              <a:gd name="T10" fmla="*/ 116 w 265"/>
              <a:gd name="T11" fmla="*/ 1 h 143"/>
              <a:gd name="T12" fmla="*/ 113 w 265"/>
              <a:gd name="T13" fmla="*/ 0 h 143"/>
              <a:gd name="T14" fmla="*/ 4 w 265"/>
              <a:gd name="T15" fmla="*/ 0 h 143"/>
              <a:gd name="T16" fmla="*/ 0 w 265"/>
              <a:gd name="T17" fmla="*/ 4 h 143"/>
              <a:gd name="T18" fmla="*/ 4 w 265"/>
              <a:gd name="T19" fmla="*/ 8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5" h="143">
                <a:moveTo>
                  <a:pt x="4" y="8"/>
                </a:moveTo>
                <a:cubicBezTo>
                  <a:pt x="112" y="8"/>
                  <a:pt x="112" y="8"/>
                  <a:pt x="112" y="8"/>
                </a:cubicBezTo>
                <a:cubicBezTo>
                  <a:pt x="258" y="141"/>
                  <a:pt x="258" y="141"/>
                  <a:pt x="258" y="141"/>
                </a:cubicBezTo>
                <a:cubicBezTo>
                  <a:pt x="260" y="143"/>
                  <a:pt x="262" y="142"/>
                  <a:pt x="264" y="141"/>
                </a:cubicBezTo>
                <a:cubicBezTo>
                  <a:pt x="265" y="139"/>
                  <a:pt x="265" y="137"/>
                  <a:pt x="263" y="135"/>
                </a:cubicBezTo>
                <a:cubicBezTo>
                  <a:pt x="116" y="1"/>
                  <a:pt x="116" y="1"/>
                  <a:pt x="116" y="1"/>
                </a:cubicBezTo>
                <a:cubicBezTo>
                  <a:pt x="115" y="0"/>
                  <a:pt x="114" y="0"/>
                  <a:pt x="113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4"/>
                </a:cubicBezTo>
                <a:cubicBezTo>
                  <a:pt x="0" y="6"/>
                  <a:pt x="2" y="8"/>
                  <a:pt x="4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Freeform 51"/>
          <p:cNvSpPr>
            <a:spLocks/>
          </p:cNvSpPr>
          <p:nvPr/>
        </p:nvSpPr>
        <p:spPr bwMode="auto">
          <a:xfrm>
            <a:off x="4404889" y="1599625"/>
            <a:ext cx="1397424" cy="1337327"/>
          </a:xfrm>
          <a:custGeom>
            <a:avLst/>
            <a:gdLst>
              <a:gd name="T0" fmla="*/ 0 w 625"/>
              <a:gd name="T1" fmla="*/ 19 h 964"/>
              <a:gd name="T2" fmla="*/ 256 w 625"/>
              <a:gd name="T3" fmla="*/ 19 h 964"/>
              <a:gd name="T4" fmla="*/ 606 w 625"/>
              <a:gd name="T5" fmla="*/ 964 h 964"/>
              <a:gd name="T6" fmla="*/ 625 w 625"/>
              <a:gd name="T7" fmla="*/ 957 h 964"/>
              <a:gd name="T8" fmla="*/ 268 w 625"/>
              <a:gd name="T9" fmla="*/ 0 h 964"/>
              <a:gd name="T10" fmla="*/ 0 w 625"/>
              <a:gd name="T11" fmla="*/ 0 h 964"/>
              <a:gd name="T12" fmla="*/ 0 w 625"/>
              <a:gd name="T13" fmla="*/ 19 h 964"/>
              <a:gd name="T14" fmla="*/ 0 w 625"/>
              <a:gd name="T15" fmla="*/ 19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5" h="964">
                <a:moveTo>
                  <a:pt x="0" y="19"/>
                </a:moveTo>
                <a:lnTo>
                  <a:pt x="256" y="19"/>
                </a:lnTo>
                <a:lnTo>
                  <a:pt x="606" y="964"/>
                </a:lnTo>
                <a:lnTo>
                  <a:pt x="625" y="957"/>
                </a:lnTo>
                <a:lnTo>
                  <a:pt x="268" y="0"/>
                </a:lnTo>
                <a:lnTo>
                  <a:pt x="0" y="0"/>
                </a:lnTo>
                <a:lnTo>
                  <a:pt x="0" y="19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362" name="Group 13361"/>
          <p:cNvGrpSpPr/>
          <p:nvPr/>
        </p:nvGrpSpPr>
        <p:grpSpPr>
          <a:xfrm>
            <a:off x="5633243" y="3475646"/>
            <a:ext cx="1042988" cy="1816101"/>
            <a:chOff x="5665788" y="3457575"/>
            <a:chExt cx="1042988" cy="1816101"/>
          </a:xfrm>
        </p:grpSpPr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5665788" y="3457575"/>
              <a:ext cx="996950" cy="1187450"/>
            </a:xfrm>
            <a:custGeom>
              <a:avLst/>
              <a:gdLst>
                <a:gd name="T0" fmla="*/ 262 w 262"/>
                <a:gd name="T1" fmla="*/ 135 h 312"/>
                <a:gd name="T2" fmla="*/ 262 w 262"/>
                <a:gd name="T3" fmla="*/ 269 h 312"/>
                <a:gd name="T4" fmla="*/ 255 w 262"/>
                <a:gd name="T5" fmla="*/ 284 h 312"/>
                <a:gd name="T6" fmla="*/ 248 w 262"/>
                <a:gd name="T7" fmla="*/ 312 h 312"/>
                <a:gd name="T8" fmla="*/ 240 w 262"/>
                <a:gd name="T9" fmla="*/ 312 h 312"/>
                <a:gd name="T10" fmla="*/ 94 w 262"/>
                <a:gd name="T11" fmla="*/ 312 h 312"/>
                <a:gd name="T12" fmla="*/ 86 w 262"/>
                <a:gd name="T13" fmla="*/ 296 h 312"/>
                <a:gd name="T14" fmla="*/ 67 w 262"/>
                <a:gd name="T15" fmla="*/ 277 h 312"/>
                <a:gd name="T16" fmla="*/ 50 w 262"/>
                <a:gd name="T17" fmla="*/ 250 h 312"/>
                <a:gd name="T18" fmla="*/ 42 w 262"/>
                <a:gd name="T19" fmla="*/ 237 h 312"/>
                <a:gd name="T20" fmla="*/ 35 w 262"/>
                <a:gd name="T21" fmla="*/ 224 h 312"/>
                <a:gd name="T22" fmla="*/ 33 w 262"/>
                <a:gd name="T23" fmla="*/ 213 h 312"/>
                <a:gd name="T24" fmla="*/ 30 w 262"/>
                <a:gd name="T25" fmla="*/ 209 h 312"/>
                <a:gd name="T26" fmla="*/ 24 w 262"/>
                <a:gd name="T27" fmla="*/ 203 h 312"/>
                <a:gd name="T28" fmla="*/ 2 w 262"/>
                <a:gd name="T29" fmla="*/ 181 h 312"/>
                <a:gd name="T30" fmla="*/ 0 w 262"/>
                <a:gd name="T31" fmla="*/ 176 h 312"/>
                <a:gd name="T32" fmla="*/ 0 w 262"/>
                <a:gd name="T33" fmla="*/ 174 h 312"/>
                <a:gd name="T34" fmla="*/ 12 w 262"/>
                <a:gd name="T35" fmla="*/ 159 h 312"/>
                <a:gd name="T36" fmla="*/ 69 w 262"/>
                <a:gd name="T37" fmla="*/ 181 h 312"/>
                <a:gd name="T38" fmla="*/ 85 w 262"/>
                <a:gd name="T39" fmla="*/ 207 h 312"/>
                <a:gd name="T40" fmla="*/ 85 w 262"/>
                <a:gd name="T41" fmla="*/ 22 h 312"/>
                <a:gd name="T42" fmla="*/ 107 w 262"/>
                <a:gd name="T43" fmla="*/ 0 h 312"/>
                <a:gd name="T44" fmla="*/ 129 w 262"/>
                <a:gd name="T45" fmla="*/ 22 h 312"/>
                <a:gd name="T46" fmla="*/ 129 w 262"/>
                <a:gd name="T47" fmla="*/ 115 h 312"/>
                <a:gd name="T48" fmla="*/ 151 w 262"/>
                <a:gd name="T49" fmla="*/ 93 h 312"/>
                <a:gd name="T50" fmla="*/ 173 w 262"/>
                <a:gd name="T51" fmla="*/ 115 h 312"/>
                <a:gd name="T52" fmla="*/ 173 w 262"/>
                <a:gd name="T53" fmla="*/ 126 h 312"/>
                <a:gd name="T54" fmla="*/ 195 w 262"/>
                <a:gd name="T55" fmla="*/ 104 h 312"/>
                <a:gd name="T56" fmla="*/ 218 w 262"/>
                <a:gd name="T57" fmla="*/ 126 h 312"/>
                <a:gd name="T58" fmla="*/ 218 w 262"/>
                <a:gd name="T59" fmla="*/ 135 h 312"/>
                <a:gd name="T60" fmla="*/ 240 w 262"/>
                <a:gd name="T61" fmla="*/ 113 h 312"/>
                <a:gd name="T62" fmla="*/ 262 w 262"/>
                <a:gd name="T6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312">
                  <a:moveTo>
                    <a:pt x="262" y="135"/>
                  </a:moveTo>
                  <a:cubicBezTo>
                    <a:pt x="262" y="269"/>
                    <a:pt x="262" y="269"/>
                    <a:pt x="262" y="269"/>
                  </a:cubicBezTo>
                  <a:cubicBezTo>
                    <a:pt x="262" y="274"/>
                    <a:pt x="260" y="279"/>
                    <a:pt x="255" y="284"/>
                  </a:cubicBezTo>
                  <a:cubicBezTo>
                    <a:pt x="250" y="290"/>
                    <a:pt x="248" y="312"/>
                    <a:pt x="248" y="312"/>
                  </a:cubicBezTo>
                  <a:cubicBezTo>
                    <a:pt x="248" y="312"/>
                    <a:pt x="245" y="312"/>
                    <a:pt x="240" y="312"/>
                  </a:cubicBezTo>
                  <a:cubicBezTo>
                    <a:pt x="94" y="312"/>
                    <a:pt x="94" y="312"/>
                    <a:pt x="94" y="312"/>
                  </a:cubicBezTo>
                  <a:cubicBezTo>
                    <a:pt x="94" y="304"/>
                    <a:pt x="88" y="298"/>
                    <a:pt x="86" y="296"/>
                  </a:cubicBezTo>
                  <a:cubicBezTo>
                    <a:pt x="79" y="292"/>
                    <a:pt x="73" y="286"/>
                    <a:pt x="67" y="277"/>
                  </a:cubicBezTo>
                  <a:cubicBezTo>
                    <a:pt x="62" y="268"/>
                    <a:pt x="56" y="258"/>
                    <a:pt x="50" y="250"/>
                  </a:cubicBezTo>
                  <a:cubicBezTo>
                    <a:pt x="46" y="245"/>
                    <a:pt x="45" y="244"/>
                    <a:pt x="42" y="237"/>
                  </a:cubicBezTo>
                  <a:cubicBezTo>
                    <a:pt x="39" y="232"/>
                    <a:pt x="36" y="229"/>
                    <a:pt x="35" y="224"/>
                  </a:cubicBezTo>
                  <a:cubicBezTo>
                    <a:pt x="35" y="220"/>
                    <a:pt x="34" y="216"/>
                    <a:pt x="33" y="213"/>
                  </a:cubicBezTo>
                  <a:cubicBezTo>
                    <a:pt x="32" y="212"/>
                    <a:pt x="31" y="210"/>
                    <a:pt x="30" y="209"/>
                  </a:cubicBezTo>
                  <a:cubicBezTo>
                    <a:pt x="29" y="207"/>
                    <a:pt x="27" y="205"/>
                    <a:pt x="24" y="203"/>
                  </a:cubicBezTo>
                  <a:cubicBezTo>
                    <a:pt x="16" y="196"/>
                    <a:pt x="7" y="188"/>
                    <a:pt x="2" y="181"/>
                  </a:cubicBezTo>
                  <a:cubicBezTo>
                    <a:pt x="1" y="180"/>
                    <a:pt x="0" y="178"/>
                    <a:pt x="0" y="176"/>
                  </a:cubicBezTo>
                  <a:cubicBezTo>
                    <a:pt x="0" y="175"/>
                    <a:pt x="0" y="174"/>
                    <a:pt x="0" y="174"/>
                  </a:cubicBezTo>
                  <a:cubicBezTo>
                    <a:pt x="0" y="169"/>
                    <a:pt x="4" y="164"/>
                    <a:pt x="12" y="159"/>
                  </a:cubicBezTo>
                  <a:cubicBezTo>
                    <a:pt x="34" y="146"/>
                    <a:pt x="55" y="162"/>
                    <a:pt x="69" y="181"/>
                  </a:cubicBezTo>
                  <a:cubicBezTo>
                    <a:pt x="73" y="187"/>
                    <a:pt x="79" y="197"/>
                    <a:pt x="85" y="207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5" y="10"/>
                    <a:pt x="95" y="0"/>
                    <a:pt x="107" y="0"/>
                  </a:cubicBezTo>
                  <a:cubicBezTo>
                    <a:pt x="119" y="0"/>
                    <a:pt x="129" y="10"/>
                    <a:pt x="129" y="22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29" y="103"/>
                    <a:pt x="139" y="93"/>
                    <a:pt x="151" y="93"/>
                  </a:cubicBezTo>
                  <a:cubicBezTo>
                    <a:pt x="163" y="93"/>
                    <a:pt x="173" y="103"/>
                    <a:pt x="173" y="115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3" y="114"/>
                    <a:pt x="183" y="104"/>
                    <a:pt x="195" y="104"/>
                  </a:cubicBezTo>
                  <a:cubicBezTo>
                    <a:pt x="208" y="104"/>
                    <a:pt x="218" y="114"/>
                    <a:pt x="218" y="126"/>
                  </a:cubicBezTo>
                  <a:cubicBezTo>
                    <a:pt x="218" y="135"/>
                    <a:pt x="218" y="135"/>
                    <a:pt x="218" y="135"/>
                  </a:cubicBezTo>
                  <a:cubicBezTo>
                    <a:pt x="218" y="123"/>
                    <a:pt x="227" y="113"/>
                    <a:pt x="240" y="113"/>
                  </a:cubicBezTo>
                  <a:cubicBezTo>
                    <a:pt x="252" y="113"/>
                    <a:pt x="262" y="123"/>
                    <a:pt x="262" y="135"/>
                  </a:cubicBezTo>
                  <a:close/>
                </a:path>
              </a:pathLst>
            </a:custGeom>
            <a:solidFill>
              <a:srgbClr val="FCD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665788" y="4062413"/>
              <a:ext cx="422275" cy="582613"/>
            </a:xfrm>
            <a:custGeom>
              <a:avLst/>
              <a:gdLst>
                <a:gd name="T0" fmla="*/ 102 w 111"/>
                <a:gd name="T1" fmla="*/ 136 h 153"/>
                <a:gd name="T2" fmla="*/ 83 w 111"/>
                <a:gd name="T3" fmla="*/ 116 h 153"/>
                <a:gd name="T4" fmla="*/ 64 w 111"/>
                <a:gd name="T5" fmla="*/ 87 h 153"/>
                <a:gd name="T6" fmla="*/ 55 w 111"/>
                <a:gd name="T7" fmla="*/ 74 h 153"/>
                <a:gd name="T8" fmla="*/ 48 w 111"/>
                <a:gd name="T9" fmla="*/ 59 h 153"/>
                <a:gd name="T10" fmla="*/ 45 w 111"/>
                <a:gd name="T11" fmla="*/ 48 h 153"/>
                <a:gd name="T12" fmla="*/ 43 w 111"/>
                <a:gd name="T13" fmla="*/ 44 h 153"/>
                <a:gd name="T14" fmla="*/ 37 w 111"/>
                <a:gd name="T15" fmla="*/ 37 h 153"/>
                <a:gd name="T16" fmla="*/ 13 w 111"/>
                <a:gd name="T17" fmla="*/ 14 h 153"/>
                <a:gd name="T18" fmla="*/ 11 w 111"/>
                <a:gd name="T19" fmla="*/ 8 h 153"/>
                <a:gd name="T20" fmla="*/ 10 w 111"/>
                <a:gd name="T21" fmla="*/ 6 h 153"/>
                <a:gd name="T22" fmla="*/ 13 w 111"/>
                <a:gd name="T23" fmla="*/ 0 h 153"/>
                <a:gd name="T24" fmla="*/ 12 w 111"/>
                <a:gd name="T25" fmla="*/ 0 h 153"/>
                <a:gd name="T26" fmla="*/ 0 w 111"/>
                <a:gd name="T27" fmla="*/ 15 h 153"/>
                <a:gd name="T28" fmla="*/ 0 w 111"/>
                <a:gd name="T29" fmla="*/ 17 h 153"/>
                <a:gd name="T30" fmla="*/ 2 w 111"/>
                <a:gd name="T31" fmla="*/ 22 h 153"/>
                <a:gd name="T32" fmla="*/ 24 w 111"/>
                <a:gd name="T33" fmla="*/ 44 h 153"/>
                <a:gd name="T34" fmla="*/ 30 w 111"/>
                <a:gd name="T35" fmla="*/ 50 h 153"/>
                <a:gd name="T36" fmla="*/ 33 w 111"/>
                <a:gd name="T37" fmla="*/ 54 h 153"/>
                <a:gd name="T38" fmla="*/ 35 w 111"/>
                <a:gd name="T39" fmla="*/ 65 h 153"/>
                <a:gd name="T40" fmla="*/ 42 w 111"/>
                <a:gd name="T41" fmla="*/ 78 h 153"/>
                <a:gd name="T42" fmla="*/ 50 w 111"/>
                <a:gd name="T43" fmla="*/ 91 h 153"/>
                <a:gd name="T44" fmla="*/ 67 w 111"/>
                <a:gd name="T45" fmla="*/ 118 h 153"/>
                <a:gd name="T46" fmla="*/ 86 w 111"/>
                <a:gd name="T47" fmla="*/ 137 h 153"/>
                <a:gd name="T48" fmla="*/ 94 w 111"/>
                <a:gd name="T49" fmla="*/ 153 h 153"/>
                <a:gd name="T50" fmla="*/ 111 w 111"/>
                <a:gd name="T51" fmla="*/ 153 h 153"/>
                <a:gd name="T52" fmla="*/ 102 w 111"/>
                <a:gd name="T53" fmla="*/ 13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153">
                  <a:moveTo>
                    <a:pt x="102" y="136"/>
                  </a:moveTo>
                  <a:cubicBezTo>
                    <a:pt x="95" y="132"/>
                    <a:pt x="88" y="126"/>
                    <a:pt x="83" y="116"/>
                  </a:cubicBezTo>
                  <a:cubicBezTo>
                    <a:pt x="77" y="106"/>
                    <a:pt x="70" y="96"/>
                    <a:pt x="64" y="87"/>
                  </a:cubicBezTo>
                  <a:cubicBezTo>
                    <a:pt x="60" y="82"/>
                    <a:pt x="59" y="81"/>
                    <a:pt x="55" y="74"/>
                  </a:cubicBezTo>
                  <a:cubicBezTo>
                    <a:pt x="53" y="68"/>
                    <a:pt x="49" y="65"/>
                    <a:pt x="48" y="59"/>
                  </a:cubicBezTo>
                  <a:cubicBezTo>
                    <a:pt x="48" y="55"/>
                    <a:pt x="47" y="51"/>
                    <a:pt x="45" y="48"/>
                  </a:cubicBezTo>
                  <a:cubicBezTo>
                    <a:pt x="45" y="46"/>
                    <a:pt x="44" y="45"/>
                    <a:pt x="43" y="44"/>
                  </a:cubicBezTo>
                  <a:cubicBezTo>
                    <a:pt x="41" y="41"/>
                    <a:pt x="39" y="39"/>
                    <a:pt x="37" y="37"/>
                  </a:cubicBezTo>
                  <a:cubicBezTo>
                    <a:pt x="28" y="30"/>
                    <a:pt x="19" y="22"/>
                    <a:pt x="13" y="14"/>
                  </a:cubicBezTo>
                  <a:cubicBezTo>
                    <a:pt x="12" y="12"/>
                    <a:pt x="11" y="10"/>
                    <a:pt x="11" y="8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1" y="4"/>
                    <a:pt x="11" y="2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5"/>
                    <a:pt x="0" y="10"/>
                    <a:pt x="0" y="15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19"/>
                    <a:pt x="1" y="21"/>
                    <a:pt x="2" y="22"/>
                  </a:cubicBezTo>
                  <a:cubicBezTo>
                    <a:pt x="7" y="29"/>
                    <a:pt x="16" y="37"/>
                    <a:pt x="24" y="44"/>
                  </a:cubicBezTo>
                  <a:cubicBezTo>
                    <a:pt x="27" y="46"/>
                    <a:pt x="29" y="48"/>
                    <a:pt x="30" y="50"/>
                  </a:cubicBezTo>
                  <a:cubicBezTo>
                    <a:pt x="31" y="51"/>
                    <a:pt x="32" y="53"/>
                    <a:pt x="33" y="54"/>
                  </a:cubicBezTo>
                  <a:cubicBezTo>
                    <a:pt x="34" y="57"/>
                    <a:pt x="35" y="61"/>
                    <a:pt x="35" y="65"/>
                  </a:cubicBezTo>
                  <a:cubicBezTo>
                    <a:pt x="36" y="70"/>
                    <a:pt x="39" y="73"/>
                    <a:pt x="42" y="78"/>
                  </a:cubicBezTo>
                  <a:cubicBezTo>
                    <a:pt x="45" y="85"/>
                    <a:pt x="46" y="86"/>
                    <a:pt x="50" y="91"/>
                  </a:cubicBezTo>
                  <a:cubicBezTo>
                    <a:pt x="56" y="99"/>
                    <a:pt x="62" y="109"/>
                    <a:pt x="67" y="118"/>
                  </a:cubicBezTo>
                  <a:cubicBezTo>
                    <a:pt x="73" y="127"/>
                    <a:pt x="79" y="133"/>
                    <a:pt x="86" y="137"/>
                  </a:cubicBezTo>
                  <a:cubicBezTo>
                    <a:pt x="88" y="139"/>
                    <a:pt x="94" y="145"/>
                    <a:pt x="94" y="153"/>
                  </a:cubicBezTo>
                  <a:cubicBezTo>
                    <a:pt x="111" y="153"/>
                    <a:pt x="111" y="153"/>
                    <a:pt x="111" y="153"/>
                  </a:cubicBezTo>
                  <a:cubicBezTo>
                    <a:pt x="110" y="145"/>
                    <a:pt x="105" y="138"/>
                    <a:pt x="102" y="136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6453188" y="3863975"/>
              <a:ext cx="42863" cy="236538"/>
            </a:xfrm>
            <a:custGeom>
              <a:avLst/>
              <a:gdLst>
                <a:gd name="T0" fmla="*/ 11 w 11"/>
                <a:gd name="T1" fmla="*/ 28 h 62"/>
                <a:gd name="T2" fmla="*/ 11 w 11"/>
                <a:gd name="T3" fmla="*/ 19 h 62"/>
                <a:gd name="T4" fmla="*/ 0 w 11"/>
                <a:gd name="T5" fmla="*/ 0 h 62"/>
                <a:gd name="T6" fmla="*/ 6 w 11"/>
                <a:gd name="T7" fmla="*/ 15 h 62"/>
                <a:gd name="T8" fmla="*/ 6 w 11"/>
                <a:gd name="T9" fmla="*/ 24 h 62"/>
                <a:gd name="T10" fmla="*/ 6 w 11"/>
                <a:gd name="T11" fmla="*/ 62 h 62"/>
                <a:gd name="T12" fmla="*/ 11 w 11"/>
                <a:gd name="T13" fmla="*/ 62 h 62"/>
                <a:gd name="T14" fmla="*/ 11 w 11"/>
                <a:gd name="T15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62">
                  <a:moveTo>
                    <a:pt x="11" y="28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1" y="11"/>
                    <a:pt x="6" y="4"/>
                    <a:pt x="0" y="0"/>
                  </a:cubicBezTo>
                  <a:cubicBezTo>
                    <a:pt x="3" y="4"/>
                    <a:pt x="6" y="9"/>
                    <a:pt x="6" y="1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7" y="62"/>
                    <a:pt x="9" y="62"/>
                    <a:pt x="11" y="62"/>
                  </a:cubicBezTo>
                  <a:lnTo>
                    <a:pt x="11" y="28"/>
                  </a:ln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6496050" y="3895725"/>
              <a:ext cx="52388" cy="204788"/>
            </a:xfrm>
            <a:custGeom>
              <a:avLst/>
              <a:gdLst>
                <a:gd name="T0" fmla="*/ 14 w 14"/>
                <a:gd name="T1" fmla="*/ 0 h 54"/>
                <a:gd name="T2" fmla="*/ 0 w 14"/>
                <a:gd name="T3" fmla="*/ 20 h 54"/>
                <a:gd name="T4" fmla="*/ 0 w 14"/>
                <a:gd name="T5" fmla="*/ 54 h 54"/>
                <a:gd name="T6" fmla="*/ 3 w 14"/>
                <a:gd name="T7" fmla="*/ 54 h 54"/>
                <a:gd name="T8" fmla="*/ 7 w 14"/>
                <a:gd name="T9" fmla="*/ 54 h 54"/>
                <a:gd name="T10" fmla="*/ 7 w 14"/>
                <a:gd name="T11" fmla="*/ 16 h 54"/>
                <a:gd name="T12" fmla="*/ 14 w 14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4">
                  <a:moveTo>
                    <a:pt x="14" y="0"/>
                  </a:moveTo>
                  <a:cubicBezTo>
                    <a:pt x="6" y="3"/>
                    <a:pt x="0" y="11"/>
                    <a:pt x="0" y="2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54"/>
                    <a:pt x="2" y="54"/>
                    <a:pt x="3" y="54"/>
                  </a:cubicBezTo>
                  <a:cubicBezTo>
                    <a:pt x="4" y="54"/>
                    <a:pt x="5" y="54"/>
                    <a:pt x="7" y="5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9"/>
                    <a:pt x="10" y="4"/>
                    <a:pt x="14" y="0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6262688" y="3814763"/>
              <a:ext cx="61913" cy="277813"/>
            </a:xfrm>
            <a:custGeom>
              <a:avLst/>
              <a:gdLst>
                <a:gd name="T0" fmla="*/ 16 w 16"/>
                <a:gd name="T1" fmla="*/ 32 h 73"/>
                <a:gd name="T2" fmla="*/ 16 w 16"/>
                <a:gd name="T3" fmla="*/ 21 h 73"/>
                <a:gd name="T4" fmla="*/ 0 w 16"/>
                <a:gd name="T5" fmla="*/ 0 h 73"/>
                <a:gd name="T6" fmla="*/ 11 w 16"/>
                <a:gd name="T7" fmla="*/ 19 h 73"/>
                <a:gd name="T8" fmla="*/ 11 w 16"/>
                <a:gd name="T9" fmla="*/ 30 h 73"/>
                <a:gd name="T10" fmla="*/ 11 w 16"/>
                <a:gd name="T11" fmla="*/ 72 h 73"/>
                <a:gd name="T12" fmla="*/ 16 w 16"/>
                <a:gd name="T13" fmla="*/ 73 h 73"/>
                <a:gd name="T14" fmla="*/ 16 w 16"/>
                <a:gd name="T15" fmla="*/ 3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73">
                  <a:moveTo>
                    <a:pt x="16" y="32"/>
                  </a:moveTo>
                  <a:cubicBezTo>
                    <a:pt x="16" y="21"/>
                    <a:pt x="16" y="21"/>
                    <a:pt x="16" y="21"/>
                  </a:cubicBezTo>
                  <a:cubicBezTo>
                    <a:pt x="16" y="11"/>
                    <a:pt x="9" y="2"/>
                    <a:pt x="0" y="0"/>
                  </a:cubicBezTo>
                  <a:cubicBezTo>
                    <a:pt x="6" y="4"/>
                    <a:pt x="11" y="11"/>
                    <a:pt x="11" y="1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3" y="73"/>
                    <a:pt x="14" y="73"/>
                    <a:pt x="16" y="73"/>
                  </a:cubicBezTo>
                  <a:lnTo>
                    <a:pt x="16" y="32"/>
                  </a:ln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6324600" y="3863975"/>
              <a:ext cx="41275" cy="228600"/>
            </a:xfrm>
            <a:custGeom>
              <a:avLst/>
              <a:gdLst>
                <a:gd name="T0" fmla="*/ 7 w 11"/>
                <a:gd name="T1" fmla="*/ 60 h 60"/>
                <a:gd name="T2" fmla="*/ 7 w 11"/>
                <a:gd name="T3" fmla="*/ 14 h 60"/>
                <a:gd name="T4" fmla="*/ 11 w 11"/>
                <a:gd name="T5" fmla="*/ 0 h 60"/>
                <a:gd name="T6" fmla="*/ 0 w 11"/>
                <a:gd name="T7" fmla="*/ 19 h 60"/>
                <a:gd name="T8" fmla="*/ 0 w 11"/>
                <a:gd name="T9" fmla="*/ 60 h 60"/>
                <a:gd name="T10" fmla="*/ 7 w 11"/>
                <a:gd name="T1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0">
                  <a:moveTo>
                    <a:pt x="7" y="60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9"/>
                    <a:pt x="8" y="4"/>
                    <a:pt x="11" y="0"/>
                  </a:cubicBezTo>
                  <a:cubicBezTo>
                    <a:pt x="5" y="4"/>
                    <a:pt x="0" y="11"/>
                    <a:pt x="0" y="19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4" y="60"/>
                    <a:pt x="7" y="60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6115050" y="3468688"/>
              <a:ext cx="41275" cy="604838"/>
            </a:xfrm>
            <a:custGeom>
              <a:avLst/>
              <a:gdLst>
                <a:gd name="T0" fmla="*/ 11 w 11"/>
                <a:gd name="T1" fmla="*/ 159 h 159"/>
                <a:gd name="T2" fmla="*/ 11 w 11"/>
                <a:gd name="T3" fmla="*/ 112 h 159"/>
                <a:gd name="T4" fmla="*/ 11 w 11"/>
                <a:gd name="T5" fmla="*/ 19 h 159"/>
                <a:gd name="T6" fmla="*/ 0 w 11"/>
                <a:gd name="T7" fmla="*/ 0 h 159"/>
                <a:gd name="T8" fmla="*/ 5 w 11"/>
                <a:gd name="T9" fmla="*/ 14 h 159"/>
                <a:gd name="T10" fmla="*/ 5 w 11"/>
                <a:gd name="T11" fmla="*/ 107 h 159"/>
                <a:gd name="T12" fmla="*/ 5 w 11"/>
                <a:gd name="T13" fmla="*/ 159 h 159"/>
                <a:gd name="T14" fmla="*/ 11 w 11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59">
                  <a:moveTo>
                    <a:pt x="11" y="159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1"/>
                    <a:pt x="7" y="4"/>
                    <a:pt x="0" y="0"/>
                  </a:cubicBezTo>
                  <a:cubicBezTo>
                    <a:pt x="3" y="4"/>
                    <a:pt x="5" y="9"/>
                    <a:pt x="5" y="14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5" y="159"/>
                    <a:pt x="5" y="159"/>
                    <a:pt x="5" y="159"/>
                  </a:cubicBezTo>
                  <a:cubicBezTo>
                    <a:pt x="7" y="159"/>
                    <a:pt x="9" y="159"/>
                    <a:pt x="11" y="159"/>
                  </a:cubicBez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6156325" y="3811588"/>
              <a:ext cx="73025" cy="261938"/>
            </a:xfrm>
            <a:custGeom>
              <a:avLst/>
              <a:gdLst>
                <a:gd name="T0" fmla="*/ 7 w 19"/>
                <a:gd name="T1" fmla="*/ 67 h 69"/>
                <a:gd name="T2" fmla="*/ 7 w 19"/>
                <a:gd name="T3" fmla="*/ 20 h 69"/>
                <a:gd name="T4" fmla="*/ 19 w 19"/>
                <a:gd name="T5" fmla="*/ 0 h 69"/>
                <a:gd name="T6" fmla="*/ 0 w 19"/>
                <a:gd name="T7" fmla="*/ 22 h 69"/>
                <a:gd name="T8" fmla="*/ 0 w 19"/>
                <a:gd name="T9" fmla="*/ 69 h 69"/>
                <a:gd name="T10" fmla="*/ 7 w 19"/>
                <a:gd name="T11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69">
                  <a:moveTo>
                    <a:pt x="7" y="67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7" y="11"/>
                    <a:pt x="12" y="4"/>
                    <a:pt x="19" y="0"/>
                  </a:cubicBezTo>
                  <a:cubicBezTo>
                    <a:pt x="8" y="2"/>
                    <a:pt x="0" y="11"/>
                    <a:pt x="0" y="2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" y="69"/>
                    <a:pt x="5" y="68"/>
                    <a:pt x="7" y="67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6578600" y="3898900"/>
              <a:ext cx="84138" cy="746125"/>
            </a:xfrm>
            <a:custGeom>
              <a:avLst/>
              <a:gdLst>
                <a:gd name="T0" fmla="*/ 22 w 22"/>
                <a:gd name="T1" fmla="*/ 153 h 196"/>
                <a:gd name="T2" fmla="*/ 22 w 22"/>
                <a:gd name="T3" fmla="*/ 153 h 196"/>
                <a:gd name="T4" fmla="*/ 22 w 22"/>
                <a:gd name="T5" fmla="*/ 19 h 196"/>
                <a:gd name="T6" fmla="*/ 10 w 22"/>
                <a:gd name="T7" fmla="*/ 0 h 196"/>
                <a:gd name="T8" fmla="*/ 16 w 22"/>
                <a:gd name="T9" fmla="*/ 15 h 196"/>
                <a:gd name="T10" fmla="*/ 16 w 22"/>
                <a:gd name="T11" fmla="*/ 148 h 196"/>
                <a:gd name="T12" fmla="*/ 15 w 22"/>
                <a:gd name="T13" fmla="*/ 151 h 196"/>
                <a:gd name="T14" fmla="*/ 7 w 22"/>
                <a:gd name="T15" fmla="*/ 165 h 196"/>
                <a:gd name="T16" fmla="*/ 0 w 22"/>
                <a:gd name="T17" fmla="*/ 196 h 196"/>
                <a:gd name="T18" fmla="*/ 8 w 22"/>
                <a:gd name="T19" fmla="*/ 196 h 196"/>
                <a:gd name="T20" fmla="*/ 15 w 22"/>
                <a:gd name="T21" fmla="*/ 168 h 196"/>
                <a:gd name="T22" fmla="*/ 22 w 22"/>
                <a:gd name="T23" fmla="*/ 15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96">
                  <a:moveTo>
                    <a:pt x="22" y="153"/>
                  </a:moveTo>
                  <a:cubicBezTo>
                    <a:pt x="22" y="153"/>
                    <a:pt x="22" y="153"/>
                    <a:pt x="22" y="153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1"/>
                    <a:pt x="17" y="4"/>
                    <a:pt x="10" y="0"/>
                  </a:cubicBezTo>
                  <a:cubicBezTo>
                    <a:pt x="14" y="4"/>
                    <a:pt x="16" y="9"/>
                    <a:pt x="16" y="15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50"/>
                    <a:pt x="15" y="151"/>
                    <a:pt x="15" y="151"/>
                  </a:cubicBezTo>
                  <a:cubicBezTo>
                    <a:pt x="14" y="155"/>
                    <a:pt x="11" y="161"/>
                    <a:pt x="7" y="165"/>
                  </a:cubicBezTo>
                  <a:cubicBezTo>
                    <a:pt x="3" y="170"/>
                    <a:pt x="0" y="196"/>
                    <a:pt x="0" y="196"/>
                  </a:cubicBezTo>
                  <a:cubicBezTo>
                    <a:pt x="5" y="196"/>
                    <a:pt x="8" y="196"/>
                    <a:pt x="8" y="196"/>
                  </a:cubicBezTo>
                  <a:cubicBezTo>
                    <a:pt x="8" y="196"/>
                    <a:pt x="10" y="174"/>
                    <a:pt x="15" y="168"/>
                  </a:cubicBezTo>
                  <a:cubicBezTo>
                    <a:pt x="20" y="163"/>
                    <a:pt x="22" y="158"/>
                    <a:pt x="22" y="153"/>
                  </a:cubicBez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6635750" y="4462463"/>
              <a:ext cx="4763" cy="11113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0 h 3"/>
                <a:gd name="T4" fmla="*/ 0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1" y="2"/>
                    <a:pt x="1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5989638" y="3468688"/>
              <a:ext cx="44450" cy="822325"/>
            </a:xfrm>
            <a:custGeom>
              <a:avLst/>
              <a:gdLst>
                <a:gd name="T0" fmla="*/ 7 w 12"/>
                <a:gd name="T1" fmla="*/ 216 h 216"/>
                <a:gd name="T2" fmla="*/ 7 w 12"/>
                <a:gd name="T3" fmla="*/ 14 h 216"/>
                <a:gd name="T4" fmla="*/ 12 w 12"/>
                <a:gd name="T5" fmla="*/ 0 h 216"/>
                <a:gd name="T6" fmla="*/ 0 w 12"/>
                <a:gd name="T7" fmla="*/ 19 h 216"/>
                <a:gd name="T8" fmla="*/ 0 w 12"/>
                <a:gd name="T9" fmla="*/ 204 h 216"/>
                <a:gd name="T10" fmla="*/ 7 w 12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6">
                  <a:moveTo>
                    <a:pt x="7" y="216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8"/>
                    <a:pt x="9" y="4"/>
                    <a:pt x="12" y="0"/>
                  </a:cubicBezTo>
                  <a:cubicBezTo>
                    <a:pt x="5" y="4"/>
                    <a:pt x="0" y="11"/>
                    <a:pt x="0" y="19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2" y="208"/>
                    <a:pt x="4" y="212"/>
                    <a:pt x="7" y="216"/>
                  </a:cubicBezTo>
                  <a:close/>
                </a:path>
              </a:pathLst>
            </a:custGeom>
            <a:solidFill>
              <a:srgbClr val="F0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5668963" y="4013200"/>
              <a:ext cx="320675" cy="296863"/>
            </a:xfrm>
            <a:custGeom>
              <a:avLst/>
              <a:gdLst>
                <a:gd name="T0" fmla="*/ 68 w 84"/>
                <a:gd name="T1" fmla="*/ 35 h 78"/>
                <a:gd name="T2" fmla="*/ 11 w 84"/>
                <a:gd name="T3" fmla="*/ 13 h 78"/>
                <a:gd name="T4" fmla="*/ 0 w 84"/>
                <a:gd name="T5" fmla="*/ 25 h 78"/>
                <a:gd name="T6" fmla="*/ 6 w 84"/>
                <a:gd name="T7" fmla="*/ 20 h 78"/>
                <a:gd name="T8" fmla="*/ 63 w 84"/>
                <a:gd name="T9" fmla="*/ 42 h 78"/>
                <a:gd name="T10" fmla="*/ 84 w 84"/>
                <a:gd name="T11" fmla="*/ 78 h 78"/>
                <a:gd name="T12" fmla="*/ 84 w 84"/>
                <a:gd name="T13" fmla="*/ 61 h 78"/>
                <a:gd name="T14" fmla="*/ 68 w 84"/>
                <a:gd name="T15" fmla="*/ 3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78">
                  <a:moveTo>
                    <a:pt x="68" y="35"/>
                  </a:moveTo>
                  <a:cubicBezTo>
                    <a:pt x="54" y="16"/>
                    <a:pt x="33" y="0"/>
                    <a:pt x="11" y="13"/>
                  </a:cubicBezTo>
                  <a:cubicBezTo>
                    <a:pt x="5" y="17"/>
                    <a:pt x="1" y="21"/>
                    <a:pt x="0" y="25"/>
                  </a:cubicBezTo>
                  <a:cubicBezTo>
                    <a:pt x="1" y="23"/>
                    <a:pt x="3" y="22"/>
                    <a:pt x="6" y="20"/>
                  </a:cubicBezTo>
                  <a:cubicBezTo>
                    <a:pt x="27" y="6"/>
                    <a:pt x="49" y="22"/>
                    <a:pt x="63" y="42"/>
                  </a:cubicBezTo>
                  <a:cubicBezTo>
                    <a:pt x="68" y="50"/>
                    <a:pt x="76" y="64"/>
                    <a:pt x="84" y="78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78" y="51"/>
                    <a:pt x="72" y="41"/>
                    <a:pt x="68" y="35"/>
                  </a:cubicBezTo>
                  <a:close/>
                </a:path>
              </a:pathLst>
            </a:custGeom>
            <a:solidFill>
              <a:srgbClr val="FDE0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008688" y="3479800"/>
              <a:ext cx="128588" cy="152400"/>
            </a:xfrm>
            <a:custGeom>
              <a:avLst/>
              <a:gdLst>
                <a:gd name="T0" fmla="*/ 34 w 34"/>
                <a:gd name="T1" fmla="*/ 30 h 40"/>
                <a:gd name="T2" fmla="*/ 23 w 34"/>
                <a:gd name="T3" fmla="*/ 40 h 40"/>
                <a:gd name="T4" fmla="*/ 11 w 34"/>
                <a:gd name="T5" fmla="*/ 40 h 40"/>
                <a:gd name="T6" fmla="*/ 0 w 34"/>
                <a:gd name="T7" fmla="*/ 30 h 40"/>
                <a:gd name="T8" fmla="*/ 0 w 34"/>
                <a:gd name="T9" fmla="*/ 10 h 40"/>
                <a:gd name="T10" fmla="*/ 11 w 34"/>
                <a:gd name="T11" fmla="*/ 0 h 40"/>
                <a:gd name="T12" fmla="*/ 23 w 34"/>
                <a:gd name="T13" fmla="*/ 0 h 40"/>
                <a:gd name="T14" fmla="*/ 34 w 34"/>
                <a:gd name="T15" fmla="*/ 10 h 40"/>
                <a:gd name="T16" fmla="*/ 34 w 34"/>
                <a:gd name="T17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0">
                  <a:moveTo>
                    <a:pt x="34" y="30"/>
                  </a:moveTo>
                  <a:cubicBezTo>
                    <a:pt x="34" y="36"/>
                    <a:pt x="29" y="40"/>
                    <a:pt x="23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5" y="40"/>
                    <a:pt x="0" y="36"/>
                    <a:pt x="0" y="3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5"/>
                    <a:pt x="34" y="10"/>
                  </a:cubicBezTo>
                  <a:lnTo>
                    <a:pt x="34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4" name="Freeform 65"/>
            <p:cNvSpPr>
              <a:spLocks/>
            </p:cNvSpPr>
            <p:nvPr/>
          </p:nvSpPr>
          <p:spPr bwMode="auto">
            <a:xfrm>
              <a:off x="5665788" y="4097338"/>
              <a:ext cx="147638" cy="155575"/>
            </a:xfrm>
            <a:custGeom>
              <a:avLst/>
              <a:gdLst>
                <a:gd name="T0" fmla="*/ 35 w 39"/>
                <a:gd name="T1" fmla="*/ 37 h 41"/>
                <a:gd name="T2" fmla="*/ 30 w 39"/>
                <a:gd name="T3" fmla="*/ 41 h 41"/>
                <a:gd name="T4" fmla="*/ 24 w 39"/>
                <a:gd name="T5" fmla="*/ 35 h 41"/>
                <a:gd name="T6" fmla="*/ 2 w 39"/>
                <a:gd name="T7" fmla="*/ 13 h 41"/>
                <a:gd name="T8" fmla="*/ 0 w 39"/>
                <a:gd name="T9" fmla="*/ 8 h 41"/>
                <a:gd name="T10" fmla="*/ 4 w 39"/>
                <a:gd name="T11" fmla="*/ 4 h 41"/>
                <a:gd name="T12" fmla="*/ 20 w 39"/>
                <a:gd name="T13" fmla="*/ 5 h 41"/>
                <a:gd name="T14" fmla="*/ 35 w 39"/>
                <a:gd name="T15" fmla="*/ 21 h 41"/>
                <a:gd name="T16" fmla="*/ 35 w 39"/>
                <a:gd name="T17" fmla="*/ 3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1">
                  <a:moveTo>
                    <a:pt x="35" y="37"/>
                  </a:moveTo>
                  <a:cubicBezTo>
                    <a:pt x="30" y="41"/>
                    <a:pt x="30" y="41"/>
                    <a:pt x="30" y="41"/>
                  </a:cubicBezTo>
                  <a:cubicBezTo>
                    <a:pt x="29" y="39"/>
                    <a:pt x="27" y="37"/>
                    <a:pt x="24" y="35"/>
                  </a:cubicBezTo>
                  <a:cubicBezTo>
                    <a:pt x="16" y="28"/>
                    <a:pt x="7" y="20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0"/>
                    <a:pt x="16" y="0"/>
                    <a:pt x="20" y="5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9" y="26"/>
                    <a:pt x="39" y="33"/>
                    <a:pt x="35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5" name="Freeform 66"/>
            <p:cNvSpPr>
              <a:spLocks/>
            </p:cNvSpPr>
            <p:nvPr/>
          </p:nvSpPr>
          <p:spPr bwMode="auto">
            <a:xfrm>
              <a:off x="5989638" y="4637088"/>
              <a:ext cx="669925" cy="152400"/>
            </a:xfrm>
            <a:custGeom>
              <a:avLst/>
              <a:gdLst>
                <a:gd name="T0" fmla="*/ 271 w 422"/>
                <a:gd name="T1" fmla="*/ 94 h 96"/>
                <a:gd name="T2" fmla="*/ 0 w 422"/>
                <a:gd name="T3" fmla="*/ 96 h 96"/>
                <a:gd name="T4" fmla="*/ 0 w 422"/>
                <a:gd name="T5" fmla="*/ 3 h 96"/>
                <a:gd name="T6" fmla="*/ 43 w 422"/>
                <a:gd name="T7" fmla="*/ 3 h 96"/>
                <a:gd name="T8" fmla="*/ 271 w 422"/>
                <a:gd name="T9" fmla="*/ 3 h 96"/>
                <a:gd name="T10" fmla="*/ 357 w 422"/>
                <a:gd name="T11" fmla="*/ 3 h 96"/>
                <a:gd name="T12" fmla="*/ 422 w 422"/>
                <a:gd name="T13" fmla="*/ 0 h 96"/>
                <a:gd name="T14" fmla="*/ 422 w 422"/>
                <a:gd name="T15" fmla="*/ 94 h 96"/>
                <a:gd name="T16" fmla="*/ 271 w 422"/>
                <a:gd name="T17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2" h="96">
                  <a:moveTo>
                    <a:pt x="271" y="94"/>
                  </a:moveTo>
                  <a:lnTo>
                    <a:pt x="0" y="96"/>
                  </a:lnTo>
                  <a:lnTo>
                    <a:pt x="0" y="3"/>
                  </a:lnTo>
                  <a:lnTo>
                    <a:pt x="43" y="3"/>
                  </a:lnTo>
                  <a:lnTo>
                    <a:pt x="271" y="3"/>
                  </a:lnTo>
                  <a:lnTo>
                    <a:pt x="357" y="3"/>
                  </a:lnTo>
                  <a:lnTo>
                    <a:pt x="422" y="0"/>
                  </a:lnTo>
                  <a:lnTo>
                    <a:pt x="422" y="94"/>
                  </a:lnTo>
                  <a:lnTo>
                    <a:pt x="271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6" name="Freeform 67"/>
            <p:cNvSpPr>
              <a:spLocks/>
            </p:cNvSpPr>
            <p:nvPr/>
          </p:nvSpPr>
          <p:spPr bwMode="auto">
            <a:xfrm>
              <a:off x="6419850" y="4645025"/>
              <a:ext cx="239713" cy="149225"/>
            </a:xfrm>
            <a:custGeom>
              <a:avLst/>
              <a:gdLst>
                <a:gd name="T0" fmla="*/ 12 w 151"/>
                <a:gd name="T1" fmla="*/ 5 h 94"/>
                <a:gd name="T2" fmla="*/ 151 w 151"/>
                <a:gd name="T3" fmla="*/ 0 h 94"/>
                <a:gd name="T4" fmla="*/ 151 w 151"/>
                <a:gd name="T5" fmla="*/ 94 h 94"/>
                <a:gd name="T6" fmla="*/ 0 w 151"/>
                <a:gd name="T7" fmla="*/ 94 h 94"/>
                <a:gd name="T8" fmla="*/ 12 w 151"/>
                <a:gd name="T9" fmla="*/ 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94">
                  <a:moveTo>
                    <a:pt x="12" y="5"/>
                  </a:moveTo>
                  <a:lnTo>
                    <a:pt x="151" y="0"/>
                  </a:lnTo>
                  <a:lnTo>
                    <a:pt x="151" y="94"/>
                  </a:lnTo>
                  <a:lnTo>
                    <a:pt x="0" y="9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7" name="Freeform 68"/>
            <p:cNvSpPr>
              <a:spLocks/>
            </p:cNvSpPr>
            <p:nvPr/>
          </p:nvSpPr>
          <p:spPr bwMode="auto">
            <a:xfrm>
              <a:off x="6540500" y="4699000"/>
              <a:ext cx="80963" cy="76200"/>
            </a:xfrm>
            <a:custGeom>
              <a:avLst/>
              <a:gdLst>
                <a:gd name="T0" fmla="*/ 14 w 21"/>
                <a:gd name="T1" fmla="*/ 18 h 20"/>
                <a:gd name="T2" fmla="*/ 19 w 21"/>
                <a:gd name="T3" fmla="*/ 7 h 20"/>
                <a:gd name="T4" fmla="*/ 7 w 21"/>
                <a:gd name="T5" fmla="*/ 2 h 20"/>
                <a:gd name="T6" fmla="*/ 2 w 21"/>
                <a:gd name="T7" fmla="*/ 13 h 20"/>
                <a:gd name="T8" fmla="*/ 14 w 21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14" y="18"/>
                  </a:moveTo>
                  <a:cubicBezTo>
                    <a:pt x="18" y="16"/>
                    <a:pt x="21" y="11"/>
                    <a:pt x="19" y="7"/>
                  </a:cubicBezTo>
                  <a:cubicBezTo>
                    <a:pt x="17" y="2"/>
                    <a:pt x="12" y="0"/>
                    <a:pt x="7" y="2"/>
                  </a:cubicBezTo>
                  <a:cubicBezTo>
                    <a:pt x="3" y="3"/>
                    <a:pt x="0" y="9"/>
                    <a:pt x="2" y="13"/>
                  </a:cubicBezTo>
                  <a:cubicBezTo>
                    <a:pt x="4" y="18"/>
                    <a:pt x="9" y="20"/>
                    <a:pt x="14" y="18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8" name="Freeform 69"/>
            <p:cNvSpPr>
              <a:spLocks/>
            </p:cNvSpPr>
            <p:nvPr/>
          </p:nvSpPr>
          <p:spPr bwMode="auto">
            <a:xfrm>
              <a:off x="6537325" y="4694238"/>
              <a:ext cx="76200" cy="76200"/>
            </a:xfrm>
            <a:custGeom>
              <a:avLst/>
              <a:gdLst>
                <a:gd name="T0" fmla="*/ 14 w 20"/>
                <a:gd name="T1" fmla="*/ 18 h 20"/>
                <a:gd name="T2" fmla="*/ 19 w 20"/>
                <a:gd name="T3" fmla="*/ 7 h 20"/>
                <a:gd name="T4" fmla="*/ 7 w 20"/>
                <a:gd name="T5" fmla="*/ 2 h 20"/>
                <a:gd name="T6" fmla="*/ 2 w 20"/>
                <a:gd name="T7" fmla="*/ 13 h 20"/>
                <a:gd name="T8" fmla="*/ 14 w 20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4" y="18"/>
                  </a:moveTo>
                  <a:cubicBezTo>
                    <a:pt x="18" y="17"/>
                    <a:pt x="20" y="11"/>
                    <a:pt x="19" y="7"/>
                  </a:cubicBezTo>
                  <a:cubicBezTo>
                    <a:pt x="17" y="2"/>
                    <a:pt x="12" y="0"/>
                    <a:pt x="7" y="2"/>
                  </a:cubicBezTo>
                  <a:cubicBezTo>
                    <a:pt x="3" y="4"/>
                    <a:pt x="0" y="9"/>
                    <a:pt x="2" y="13"/>
                  </a:cubicBezTo>
                  <a:cubicBezTo>
                    <a:pt x="4" y="18"/>
                    <a:pt x="9" y="20"/>
                    <a:pt x="14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49" name="Freeform 70"/>
            <p:cNvSpPr>
              <a:spLocks/>
            </p:cNvSpPr>
            <p:nvPr/>
          </p:nvSpPr>
          <p:spPr bwMode="auto">
            <a:xfrm>
              <a:off x="6556375" y="4732338"/>
              <a:ext cx="11113" cy="12700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1 h 3"/>
                <a:gd name="T4" fmla="*/ 1 w 3"/>
                <a:gd name="T5" fmla="*/ 1 h 3"/>
                <a:gd name="T6" fmla="*/ 0 w 3"/>
                <a:gd name="T7" fmla="*/ 2 h 3"/>
                <a:gd name="T8" fmla="*/ 2 w 3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2"/>
                    <a:pt x="3" y="2"/>
                    <a:pt x="2" y="1"/>
                  </a:cubicBez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0" name="Freeform 71"/>
            <p:cNvSpPr>
              <a:spLocks/>
            </p:cNvSpPr>
            <p:nvPr/>
          </p:nvSpPr>
          <p:spPr bwMode="auto">
            <a:xfrm>
              <a:off x="6567488" y="4713288"/>
              <a:ext cx="7938" cy="7938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2 w 2"/>
                <a:gd name="T5" fmla="*/ 1 h 2"/>
                <a:gd name="T6" fmla="*/ 0 w 2"/>
                <a:gd name="T7" fmla="*/ 0 h 2"/>
                <a:gd name="T8" fmla="*/ 0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1" name="Freeform 72"/>
            <p:cNvSpPr>
              <a:spLocks/>
            </p:cNvSpPr>
            <p:nvPr/>
          </p:nvSpPr>
          <p:spPr bwMode="auto">
            <a:xfrm>
              <a:off x="6586538" y="4721225"/>
              <a:ext cx="7938" cy="11113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2 h 3"/>
                <a:gd name="T4" fmla="*/ 2 w 2"/>
                <a:gd name="T5" fmla="*/ 3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2" name="Freeform 73"/>
            <p:cNvSpPr>
              <a:spLocks/>
            </p:cNvSpPr>
            <p:nvPr/>
          </p:nvSpPr>
          <p:spPr bwMode="auto">
            <a:xfrm>
              <a:off x="6578600" y="4745038"/>
              <a:ext cx="7938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1 h 2"/>
                <a:gd name="T6" fmla="*/ 1 w 2"/>
                <a:gd name="T7" fmla="*/ 2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3" name="Freeform 74"/>
            <p:cNvSpPr>
              <a:spLocks/>
            </p:cNvSpPr>
            <p:nvPr/>
          </p:nvSpPr>
          <p:spPr bwMode="auto">
            <a:xfrm>
              <a:off x="5976938" y="4786313"/>
              <a:ext cx="731838" cy="487363"/>
            </a:xfrm>
            <a:custGeom>
              <a:avLst/>
              <a:gdLst>
                <a:gd name="T0" fmla="*/ 3 w 461"/>
                <a:gd name="T1" fmla="*/ 307 h 307"/>
                <a:gd name="T2" fmla="*/ 0 w 461"/>
                <a:gd name="T3" fmla="*/ 2 h 307"/>
                <a:gd name="T4" fmla="*/ 8 w 461"/>
                <a:gd name="T5" fmla="*/ 2 h 307"/>
                <a:gd name="T6" fmla="*/ 279 w 461"/>
                <a:gd name="T7" fmla="*/ 0 h 307"/>
                <a:gd name="T8" fmla="*/ 430 w 461"/>
                <a:gd name="T9" fmla="*/ 0 h 307"/>
                <a:gd name="T10" fmla="*/ 461 w 461"/>
                <a:gd name="T11" fmla="*/ 0 h 307"/>
                <a:gd name="T12" fmla="*/ 461 w 461"/>
                <a:gd name="T13" fmla="*/ 307 h 307"/>
                <a:gd name="T14" fmla="*/ 3 w 461"/>
                <a:gd name="T15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1" h="307">
                  <a:moveTo>
                    <a:pt x="3" y="307"/>
                  </a:moveTo>
                  <a:lnTo>
                    <a:pt x="0" y="2"/>
                  </a:lnTo>
                  <a:lnTo>
                    <a:pt x="8" y="2"/>
                  </a:lnTo>
                  <a:lnTo>
                    <a:pt x="279" y="0"/>
                  </a:lnTo>
                  <a:lnTo>
                    <a:pt x="430" y="0"/>
                  </a:lnTo>
                  <a:lnTo>
                    <a:pt x="461" y="0"/>
                  </a:lnTo>
                  <a:lnTo>
                    <a:pt x="461" y="307"/>
                  </a:lnTo>
                  <a:lnTo>
                    <a:pt x="3" y="307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4" name="Freeform 75"/>
            <p:cNvSpPr>
              <a:spLocks/>
            </p:cNvSpPr>
            <p:nvPr/>
          </p:nvSpPr>
          <p:spPr bwMode="auto">
            <a:xfrm>
              <a:off x="6403975" y="4794250"/>
              <a:ext cx="304800" cy="479425"/>
            </a:xfrm>
            <a:custGeom>
              <a:avLst/>
              <a:gdLst>
                <a:gd name="T0" fmla="*/ 0 w 192"/>
                <a:gd name="T1" fmla="*/ 302 h 302"/>
                <a:gd name="T2" fmla="*/ 31 w 192"/>
                <a:gd name="T3" fmla="*/ 9 h 302"/>
                <a:gd name="T4" fmla="*/ 192 w 192"/>
                <a:gd name="T5" fmla="*/ 0 h 302"/>
                <a:gd name="T6" fmla="*/ 192 w 192"/>
                <a:gd name="T7" fmla="*/ 302 h 302"/>
                <a:gd name="T8" fmla="*/ 0 w 192"/>
                <a:gd name="T9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302">
                  <a:moveTo>
                    <a:pt x="0" y="302"/>
                  </a:moveTo>
                  <a:lnTo>
                    <a:pt x="31" y="9"/>
                  </a:lnTo>
                  <a:lnTo>
                    <a:pt x="192" y="0"/>
                  </a:lnTo>
                  <a:lnTo>
                    <a:pt x="192" y="302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6" name="Freeform 76"/>
            <p:cNvSpPr>
              <a:spLocks/>
            </p:cNvSpPr>
            <p:nvPr/>
          </p:nvSpPr>
          <p:spPr bwMode="auto">
            <a:xfrm>
              <a:off x="6548438" y="4903788"/>
              <a:ext cx="76200" cy="76200"/>
            </a:xfrm>
            <a:custGeom>
              <a:avLst/>
              <a:gdLst>
                <a:gd name="T0" fmla="*/ 13 w 20"/>
                <a:gd name="T1" fmla="*/ 18 h 20"/>
                <a:gd name="T2" fmla="*/ 18 w 20"/>
                <a:gd name="T3" fmla="*/ 6 h 20"/>
                <a:gd name="T4" fmla="*/ 7 w 20"/>
                <a:gd name="T5" fmla="*/ 1 h 20"/>
                <a:gd name="T6" fmla="*/ 2 w 20"/>
                <a:gd name="T7" fmla="*/ 13 h 20"/>
                <a:gd name="T8" fmla="*/ 13 w 20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3" y="18"/>
                  </a:moveTo>
                  <a:cubicBezTo>
                    <a:pt x="18" y="16"/>
                    <a:pt x="20" y="11"/>
                    <a:pt x="18" y="6"/>
                  </a:cubicBezTo>
                  <a:cubicBezTo>
                    <a:pt x="17" y="2"/>
                    <a:pt x="12" y="0"/>
                    <a:pt x="7" y="1"/>
                  </a:cubicBezTo>
                  <a:cubicBezTo>
                    <a:pt x="2" y="3"/>
                    <a:pt x="0" y="8"/>
                    <a:pt x="2" y="13"/>
                  </a:cubicBezTo>
                  <a:cubicBezTo>
                    <a:pt x="4" y="17"/>
                    <a:pt x="9" y="20"/>
                    <a:pt x="13" y="18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7" name="Freeform 77"/>
            <p:cNvSpPr>
              <a:spLocks/>
            </p:cNvSpPr>
            <p:nvPr/>
          </p:nvSpPr>
          <p:spPr bwMode="auto">
            <a:xfrm>
              <a:off x="6545263" y="4900613"/>
              <a:ext cx="76200" cy="76200"/>
            </a:xfrm>
            <a:custGeom>
              <a:avLst/>
              <a:gdLst>
                <a:gd name="T0" fmla="*/ 13 w 20"/>
                <a:gd name="T1" fmla="*/ 18 h 20"/>
                <a:gd name="T2" fmla="*/ 18 w 20"/>
                <a:gd name="T3" fmla="*/ 7 h 20"/>
                <a:gd name="T4" fmla="*/ 7 w 20"/>
                <a:gd name="T5" fmla="*/ 1 h 20"/>
                <a:gd name="T6" fmla="*/ 2 w 20"/>
                <a:gd name="T7" fmla="*/ 13 h 20"/>
                <a:gd name="T8" fmla="*/ 13 w 20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3" y="18"/>
                  </a:moveTo>
                  <a:cubicBezTo>
                    <a:pt x="18" y="16"/>
                    <a:pt x="20" y="11"/>
                    <a:pt x="18" y="7"/>
                  </a:cubicBezTo>
                  <a:cubicBezTo>
                    <a:pt x="17" y="2"/>
                    <a:pt x="11" y="0"/>
                    <a:pt x="7" y="1"/>
                  </a:cubicBezTo>
                  <a:cubicBezTo>
                    <a:pt x="2" y="3"/>
                    <a:pt x="0" y="8"/>
                    <a:pt x="2" y="13"/>
                  </a:cubicBezTo>
                  <a:cubicBezTo>
                    <a:pt x="4" y="18"/>
                    <a:pt x="9" y="20"/>
                    <a:pt x="13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8" name="Freeform 78"/>
            <p:cNvSpPr>
              <a:spLocks/>
            </p:cNvSpPr>
            <p:nvPr/>
          </p:nvSpPr>
          <p:spPr bwMode="auto">
            <a:xfrm>
              <a:off x="6564313" y="4938713"/>
              <a:ext cx="6350" cy="7938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1 h 2"/>
                <a:gd name="T4" fmla="*/ 1 w 2"/>
                <a:gd name="T5" fmla="*/ 0 h 2"/>
                <a:gd name="T6" fmla="*/ 0 w 2"/>
                <a:gd name="T7" fmla="*/ 2 h 2"/>
                <a:gd name="T8" fmla="*/ 2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59" name="Freeform 79"/>
            <p:cNvSpPr>
              <a:spLocks/>
            </p:cNvSpPr>
            <p:nvPr/>
          </p:nvSpPr>
          <p:spPr bwMode="auto">
            <a:xfrm>
              <a:off x="6570663" y="4919663"/>
              <a:ext cx="12700" cy="7938"/>
            </a:xfrm>
            <a:custGeom>
              <a:avLst/>
              <a:gdLst>
                <a:gd name="T0" fmla="*/ 1 w 3"/>
                <a:gd name="T1" fmla="*/ 1 h 2"/>
                <a:gd name="T2" fmla="*/ 2 w 3"/>
                <a:gd name="T3" fmla="*/ 2 h 2"/>
                <a:gd name="T4" fmla="*/ 3 w 3"/>
                <a:gd name="T5" fmla="*/ 0 h 2"/>
                <a:gd name="T6" fmla="*/ 1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0" name="Freeform 80"/>
            <p:cNvSpPr>
              <a:spLocks/>
            </p:cNvSpPr>
            <p:nvPr/>
          </p:nvSpPr>
          <p:spPr bwMode="auto">
            <a:xfrm>
              <a:off x="6594475" y="4927600"/>
              <a:ext cx="7938" cy="7938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61" name="Freeform 81"/>
            <p:cNvSpPr>
              <a:spLocks/>
            </p:cNvSpPr>
            <p:nvPr/>
          </p:nvSpPr>
          <p:spPr bwMode="auto">
            <a:xfrm>
              <a:off x="6583363" y="4946650"/>
              <a:ext cx="11113" cy="11113"/>
            </a:xfrm>
            <a:custGeom>
              <a:avLst/>
              <a:gdLst>
                <a:gd name="T0" fmla="*/ 3 w 3"/>
                <a:gd name="T1" fmla="*/ 1 h 3"/>
                <a:gd name="T2" fmla="*/ 1 w 3"/>
                <a:gd name="T3" fmla="*/ 1 h 3"/>
                <a:gd name="T4" fmla="*/ 1 w 3"/>
                <a:gd name="T5" fmla="*/ 2 h 3"/>
                <a:gd name="T6" fmla="*/ 2 w 3"/>
                <a:gd name="T7" fmla="*/ 3 h 3"/>
                <a:gd name="T8" fmla="*/ 3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1" y="1"/>
                    <a:pt x="0" y="1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010005" y="1333626"/>
            <a:ext cx="1821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Project proposal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Project scope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Product breakdown structure (PBS)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99988" y="2467011"/>
            <a:ext cx="20076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Tentative project schedule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Work breakdown structure (WBS)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Responsibility assignment matrix (RACI)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07926" y="3836194"/>
            <a:ext cx="22180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en-US" sz="1100" dirty="0"/>
              <a:t>Analysis of business needs and requirements 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en-US" sz="1100" dirty="0"/>
              <a:t>review of the current operations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en-US" sz="1100" dirty="0"/>
              <a:t>financial analysis of the costs and benefits, including a budget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87009" y="5093181"/>
            <a:ext cx="23704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stakeholder analysis, including users and support personnel for the project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project charter including costs, tasks, deliverables, and schedules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SWOT analysis: strengths, weaknesses, opportunities, and threats to the business</a:t>
            </a:r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9117512" y="1259781"/>
            <a:ext cx="2179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determining the management methodology to follow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developing the scope statement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selecting the planning team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117512" y="2474726"/>
            <a:ext cx="2721980" cy="1470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Identifying deliverables and creating the product and work breakdown structures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Identifying the activities needed to complete those deliverables and networking the activities in their logical sequence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Estimating the resource requirements for the activities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139074" y="4162945"/>
            <a:ext cx="25797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Estimating time and cost for activities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Developing the schedule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Developing the budget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189573" y="5282781"/>
            <a:ext cx="24656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risk planning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developing quality assurance measures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100" dirty="0"/>
              <a:t>gaining formal approval to begin work</a:t>
            </a:r>
          </a:p>
        </p:txBody>
      </p:sp>
      <p:sp>
        <p:nvSpPr>
          <p:cNvPr id="94" name="Freeform 93"/>
          <p:cNvSpPr>
            <a:spLocks noEditPoints="1"/>
          </p:cNvSpPr>
          <p:nvPr/>
        </p:nvSpPr>
        <p:spPr bwMode="auto">
          <a:xfrm>
            <a:off x="3761788" y="1405660"/>
            <a:ext cx="346730" cy="395664"/>
          </a:xfrm>
          <a:custGeom>
            <a:avLst/>
            <a:gdLst>
              <a:gd name="T0" fmla="*/ 30 w 93"/>
              <a:gd name="T1" fmla="*/ 82 h 106"/>
              <a:gd name="T2" fmla="*/ 23 w 93"/>
              <a:gd name="T3" fmla="*/ 63 h 106"/>
              <a:gd name="T4" fmla="*/ 18 w 93"/>
              <a:gd name="T5" fmla="*/ 47 h 106"/>
              <a:gd name="T6" fmla="*/ 47 w 93"/>
              <a:gd name="T7" fmla="*/ 18 h 106"/>
              <a:gd name="T8" fmla="*/ 76 w 93"/>
              <a:gd name="T9" fmla="*/ 47 h 106"/>
              <a:gd name="T10" fmla="*/ 71 w 93"/>
              <a:gd name="T11" fmla="*/ 63 h 106"/>
              <a:gd name="T12" fmla="*/ 64 w 93"/>
              <a:gd name="T13" fmla="*/ 79 h 106"/>
              <a:gd name="T14" fmla="*/ 47 w 93"/>
              <a:gd name="T15" fmla="*/ 30 h 106"/>
              <a:gd name="T16" fmla="*/ 30 w 93"/>
              <a:gd name="T17" fmla="*/ 47 h 106"/>
              <a:gd name="T18" fmla="*/ 47 w 93"/>
              <a:gd name="T19" fmla="*/ 64 h 106"/>
              <a:gd name="T20" fmla="*/ 64 w 93"/>
              <a:gd name="T21" fmla="*/ 47 h 106"/>
              <a:gd name="T22" fmla="*/ 47 w 93"/>
              <a:gd name="T23" fmla="*/ 30 h 106"/>
              <a:gd name="T24" fmla="*/ 40 w 93"/>
              <a:gd name="T25" fmla="*/ 50 h 106"/>
              <a:gd name="T26" fmla="*/ 45 w 93"/>
              <a:gd name="T27" fmla="*/ 56 h 106"/>
              <a:gd name="T28" fmla="*/ 54 w 93"/>
              <a:gd name="T29" fmla="*/ 42 h 106"/>
              <a:gd name="T30" fmla="*/ 47 w 93"/>
              <a:gd name="T31" fmla="*/ 9 h 106"/>
              <a:gd name="T32" fmla="*/ 47 w 93"/>
              <a:gd name="T33" fmla="*/ 0 h 106"/>
              <a:gd name="T34" fmla="*/ 28 w 93"/>
              <a:gd name="T35" fmla="*/ 14 h 106"/>
              <a:gd name="T36" fmla="*/ 24 w 93"/>
              <a:gd name="T37" fmla="*/ 7 h 106"/>
              <a:gd name="T38" fmla="*/ 7 w 93"/>
              <a:gd name="T39" fmla="*/ 24 h 106"/>
              <a:gd name="T40" fmla="*/ 15 w 93"/>
              <a:gd name="T41" fmla="*/ 28 h 106"/>
              <a:gd name="T42" fmla="*/ 0 w 93"/>
              <a:gd name="T43" fmla="*/ 47 h 106"/>
              <a:gd name="T44" fmla="*/ 10 w 93"/>
              <a:gd name="T45" fmla="*/ 47 h 106"/>
              <a:gd name="T46" fmla="*/ 70 w 93"/>
              <a:gd name="T47" fmla="*/ 7 h 106"/>
              <a:gd name="T48" fmla="*/ 66 w 93"/>
              <a:gd name="T49" fmla="*/ 14 h 106"/>
              <a:gd name="T50" fmla="*/ 87 w 93"/>
              <a:gd name="T51" fmla="*/ 24 h 106"/>
              <a:gd name="T52" fmla="*/ 79 w 93"/>
              <a:gd name="T53" fmla="*/ 28 h 106"/>
              <a:gd name="T54" fmla="*/ 84 w 93"/>
              <a:gd name="T55" fmla="*/ 47 h 106"/>
              <a:gd name="T56" fmla="*/ 93 w 93"/>
              <a:gd name="T57" fmla="*/ 47 h 106"/>
              <a:gd name="T58" fmla="*/ 57 w 93"/>
              <a:gd name="T59" fmla="*/ 85 h 106"/>
              <a:gd name="T60" fmla="*/ 35 w 93"/>
              <a:gd name="T61" fmla="*/ 91 h 106"/>
              <a:gd name="T62" fmla="*/ 32 w 93"/>
              <a:gd name="T63" fmla="*/ 95 h 106"/>
              <a:gd name="T64" fmla="*/ 36 w 93"/>
              <a:gd name="T65" fmla="*/ 99 h 106"/>
              <a:gd name="T66" fmla="*/ 37 w 93"/>
              <a:gd name="T67" fmla="*/ 98 h 106"/>
              <a:gd name="T68" fmla="*/ 57 w 93"/>
              <a:gd name="T69" fmla="*/ 93 h 106"/>
              <a:gd name="T70" fmla="*/ 57 w 93"/>
              <a:gd name="T71" fmla="*/ 93 h 106"/>
              <a:gd name="T72" fmla="*/ 58 w 93"/>
              <a:gd name="T73" fmla="*/ 93 h 106"/>
              <a:gd name="T74" fmla="*/ 62 w 93"/>
              <a:gd name="T75" fmla="*/ 96 h 106"/>
              <a:gd name="T76" fmla="*/ 60 w 93"/>
              <a:gd name="T77" fmla="*/ 100 h 106"/>
              <a:gd name="T78" fmla="*/ 40 w 93"/>
              <a:gd name="T79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" h="106">
                <a:moveTo>
                  <a:pt x="30" y="82"/>
                </a:moveTo>
                <a:cubicBezTo>
                  <a:pt x="31" y="78"/>
                  <a:pt x="29" y="73"/>
                  <a:pt x="23" y="63"/>
                </a:cubicBezTo>
                <a:cubicBezTo>
                  <a:pt x="20" y="59"/>
                  <a:pt x="18" y="53"/>
                  <a:pt x="18" y="47"/>
                </a:cubicBezTo>
                <a:cubicBezTo>
                  <a:pt x="18" y="31"/>
                  <a:pt x="31" y="18"/>
                  <a:pt x="47" y="18"/>
                </a:cubicBezTo>
                <a:cubicBezTo>
                  <a:pt x="63" y="18"/>
                  <a:pt x="76" y="31"/>
                  <a:pt x="76" y="47"/>
                </a:cubicBezTo>
                <a:cubicBezTo>
                  <a:pt x="76" y="53"/>
                  <a:pt x="74" y="59"/>
                  <a:pt x="71" y="63"/>
                </a:cubicBezTo>
                <a:cubicBezTo>
                  <a:pt x="66" y="71"/>
                  <a:pt x="64" y="75"/>
                  <a:pt x="64" y="79"/>
                </a:cubicBezTo>
                <a:moveTo>
                  <a:pt x="47" y="30"/>
                </a:moveTo>
                <a:cubicBezTo>
                  <a:pt x="37" y="30"/>
                  <a:pt x="30" y="37"/>
                  <a:pt x="30" y="47"/>
                </a:cubicBezTo>
                <a:cubicBezTo>
                  <a:pt x="30" y="57"/>
                  <a:pt x="37" y="64"/>
                  <a:pt x="47" y="64"/>
                </a:cubicBezTo>
                <a:cubicBezTo>
                  <a:pt x="57" y="64"/>
                  <a:pt x="64" y="57"/>
                  <a:pt x="64" y="47"/>
                </a:cubicBezTo>
                <a:cubicBezTo>
                  <a:pt x="64" y="37"/>
                  <a:pt x="57" y="30"/>
                  <a:pt x="47" y="30"/>
                </a:cubicBezTo>
                <a:close/>
                <a:moveTo>
                  <a:pt x="40" y="50"/>
                </a:moveTo>
                <a:cubicBezTo>
                  <a:pt x="45" y="56"/>
                  <a:pt x="45" y="56"/>
                  <a:pt x="45" y="56"/>
                </a:cubicBezTo>
                <a:cubicBezTo>
                  <a:pt x="54" y="42"/>
                  <a:pt x="54" y="42"/>
                  <a:pt x="54" y="42"/>
                </a:cubicBezTo>
                <a:moveTo>
                  <a:pt x="47" y="9"/>
                </a:moveTo>
                <a:cubicBezTo>
                  <a:pt x="47" y="0"/>
                  <a:pt x="47" y="0"/>
                  <a:pt x="47" y="0"/>
                </a:cubicBezTo>
                <a:moveTo>
                  <a:pt x="28" y="14"/>
                </a:moveTo>
                <a:cubicBezTo>
                  <a:pt x="24" y="7"/>
                  <a:pt x="24" y="7"/>
                  <a:pt x="24" y="7"/>
                </a:cubicBezTo>
                <a:moveTo>
                  <a:pt x="7" y="24"/>
                </a:moveTo>
                <a:cubicBezTo>
                  <a:pt x="15" y="28"/>
                  <a:pt x="15" y="28"/>
                  <a:pt x="15" y="28"/>
                </a:cubicBezTo>
                <a:moveTo>
                  <a:pt x="0" y="47"/>
                </a:moveTo>
                <a:cubicBezTo>
                  <a:pt x="10" y="47"/>
                  <a:pt x="10" y="47"/>
                  <a:pt x="10" y="47"/>
                </a:cubicBezTo>
                <a:moveTo>
                  <a:pt x="70" y="7"/>
                </a:moveTo>
                <a:cubicBezTo>
                  <a:pt x="66" y="14"/>
                  <a:pt x="66" y="14"/>
                  <a:pt x="66" y="14"/>
                </a:cubicBezTo>
                <a:moveTo>
                  <a:pt x="87" y="24"/>
                </a:moveTo>
                <a:cubicBezTo>
                  <a:pt x="79" y="28"/>
                  <a:pt x="79" y="28"/>
                  <a:pt x="79" y="28"/>
                </a:cubicBezTo>
                <a:moveTo>
                  <a:pt x="84" y="47"/>
                </a:moveTo>
                <a:cubicBezTo>
                  <a:pt x="93" y="47"/>
                  <a:pt x="93" y="47"/>
                  <a:pt x="93" y="47"/>
                </a:cubicBezTo>
                <a:moveTo>
                  <a:pt x="57" y="85"/>
                </a:moveTo>
                <a:cubicBezTo>
                  <a:pt x="57" y="85"/>
                  <a:pt x="35" y="91"/>
                  <a:pt x="35" y="91"/>
                </a:cubicBezTo>
                <a:cubicBezTo>
                  <a:pt x="33" y="92"/>
                  <a:pt x="32" y="93"/>
                  <a:pt x="32" y="95"/>
                </a:cubicBezTo>
                <a:cubicBezTo>
                  <a:pt x="32" y="97"/>
                  <a:pt x="34" y="99"/>
                  <a:pt x="36" y="99"/>
                </a:cubicBezTo>
                <a:cubicBezTo>
                  <a:pt x="36" y="99"/>
                  <a:pt x="37" y="98"/>
                  <a:pt x="37" y="98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3"/>
                  <a:pt x="62" y="94"/>
                  <a:pt x="62" y="96"/>
                </a:cubicBezTo>
                <a:cubicBezTo>
                  <a:pt x="62" y="98"/>
                  <a:pt x="61" y="100"/>
                  <a:pt x="60" y="100"/>
                </a:cubicBezTo>
                <a:cubicBezTo>
                  <a:pt x="40" y="106"/>
                  <a:pt x="40" y="106"/>
                  <a:pt x="40" y="106"/>
                </a:cubicBezTo>
              </a:path>
            </a:pathLst>
          </a:custGeom>
          <a:noFill/>
          <a:ln w="1270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9" name="Freeform 98"/>
          <p:cNvSpPr>
            <a:spLocks noEditPoints="1"/>
          </p:cNvSpPr>
          <p:nvPr/>
        </p:nvSpPr>
        <p:spPr bwMode="auto">
          <a:xfrm>
            <a:off x="3791282" y="4126806"/>
            <a:ext cx="339739" cy="272631"/>
          </a:xfrm>
          <a:custGeom>
            <a:avLst/>
            <a:gdLst>
              <a:gd name="T0" fmla="*/ 91 w 91"/>
              <a:gd name="T1" fmla="*/ 73 h 73"/>
              <a:gd name="T2" fmla="*/ 0 w 91"/>
              <a:gd name="T3" fmla="*/ 73 h 73"/>
              <a:gd name="T4" fmla="*/ 22 w 91"/>
              <a:gd name="T5" fmla="*/ 54 h 73"/>
              <a:gd name="T6" fmla="*/ 10 w 91"/>
              <a:gd name="T7" fmla="*/ 54 h 73"/>
              <a:gd name="T8" fmla="*/ 10 w 91"/>
              <a:gd name="T9" fmla="*/ 73 h 73"/>
              <a:gd name="T10" fmla="*/ 22 w 91"/>
              <a:gd name="T11" fmla="*/ 73 h 73"/>
              <a:gd name="T12" fmla="*/ 22 w 91"/>
              <a:gd name="T13" fmla="*/ 54 h 73"/>
              <a:gd name="T14" fmla="*/ 42 w 91"/>
              <a:gd name="T15" fmla="*/ 34 h 73"/>
              <a:gd name="T16" fmla="*/ 29 w 91"/>
              <a:gd name="T17" fmla="*/ 34 h 73"/>
              <a:gd name="T18" fmla="*/ 29 w 91"/>
              <a:gd name="T19" fmla="*/ 73 h 73"/>
              <a:gd name="T20" fmla="*/ 42 w 91"/>
              <a:gd name="T21" fmla="*/ 73 h 73"/>
              <a:gd name="T22" fmla="*/ 42 w 91"/>
              <a:gd name="T23" fmla="*/ 34 h 73"/>
              <a:gd name="T24" fmla="*/ 61 w 91"/>
              <a:gd name="T25" fmla="*/ 43 h 73"/>
              <a:gd name="T26" fmla="*/ 49 w 91"/>
              <a:gd name="T27" fmla="*/ 43 h 73"/>
              <a:gd name="T28" fmla="*/ 49 w 91"/>
              <a:gd name="T29" fmla="*/ 73 h 73"/>
              <a:gd name="T30" fmla="*/ 61 w 91"/>
              <a:gd name="T31" fmla="*/ 73 h 73"/>
              <a:gd name="T32" fmla="*/ 61 w 91"/>
              <a:gd name="T33" fmla="*/ 43 h 73"/>
              <a:gd name="T34" fmla="*/ 81 w 91"/>
              <a:gd name="T35" fmla="*/ 23 h 73"/>
              <a:gd name="T36" fmla="*/ 69 w 91"/>
              <a:gd name="T37" fmla="*/ 23 h 73"/>
              <a:gd name="T38" fmla="*/ 69 w 91"/>
              <a:gd name="T39" fmla="*/ 73 h 73"/>
              <a:gd name="T40" fmla="*/ 81 w 91"/>
              <a:gd name="T41" fmla="*/ 73 h 73"/>
              <a:gd name="T42" fmla="*/ 81 w 91"/>
              <a:gd name="T43" fmla="*/ 23 h 73"/>
              <a:gd name="T44" fmla="*/ 16 w 91"/>
              <a:gd name="T45" fmla="*/ 32 h 73"/>
              <a:gd name="T46" fmla="*/ 12 w 91"/>
              <a:gd name="T47" fmla="*/ 36 h 73"/>
              <a:gd name="T48" fmla="*/ 16 w 91"/>
              <a:gd name="T49" fmla="*/ 39 h 73"/>
              <a:gd name="T50" fmla="*/ 20 w 91"/>
              <a:gd name="T51" fmla="*/ 36 h 73"/>
              <a:gd name="T52" fmla="*/ 16 w 91"/>
              <a:gd name="T53" fmla="*/ 32 h 73"/>
              <a:gd name="T54" fmla="*/ 36 w 91"/>
              <a:gd name="T55" fmla="*/ 13 h 73"/>
              <a:gd name="T56" fmla="*/ 32 w 91"/>
              <a:gd name="T57" fmla="*/ 17 h 73"/>
              <a:gd name="T58" fmla="*/ 36 w 91"/>
              <a:gd name="T59" fmla="*/ 21 h 73"/>
              <a:gd name="T60" fmla="*/ 39 w 91"/>
              <a:gd name="T61" fmla="*/ 17 h 73"/>
              <a:gd name="T62" fmla="*/ 36 w 91"/>
              <a:gd name="T63" fmla="*/ 13 h 73"/>
              <a:gd name="T64" fmla="*/ 55 w 91"/>
              <a:gd name="T65" fmla="*/ 23 h 73"/>
              <a:gd name="T66" fmla="*/ 52 w 91"/>
              <a:gd name="T67" fmla="*/ 26 h 73"/>
              <a:gd name="T68" fmla="*/ 55 w 91"/>
              <a:gd name="T69" fmla="*/ 30 h 73"/>
              <a:gd name="T70" fmla="*/ 59 w 91"/>
              <a:gd name="T71" fmla="*/ 26 h 73"/>
              <a:gd name="T72" fmla="*/ 55 w 91"/>
              <a:gd name="T73" fmla="*/ 23 h 73"/>
              <a:gd name="T74" fmla="*/ 75 w 91"/>
              <a:gd name="T75" fmla="*/ 0 h 73"/>
              <a:gd name="T76" fmla="*/ 71 w 91"/>
              <a:gd name="T77" fmla="*/ 4 h 73"/>
              <a:gd name="T78" fmla="*/ 75 w 91"/>
              <a:gd name="T79" fmla="*/ 8 h 73"/>
              <a:gd name="T80" fmla="*/ 78 w 91"/>
              <a:gd name="T81" fmla="*/ 4 h 73"/>
              <a:gd name="T82" fmla="*/ 75 w 91"/>
              <a:gd name="T83" fmla="*/ 0 h 73"/>
              <a:gd name="T84" fmla="*/ 58 w 91"/>
              <a:gd name="T85" fmla="*/ 24 h 73"/>
              <a:gd name="T86" fmla="*/ 72 w 91"/>
              <a:gd name="T87" fmla="*/ 7 h 73"/>
              <a:gd name="T88" fmla="*/ 39 w 91"/>
              <a:gd name="T89" fmla="*/ 19 h 73"/>
              <a:gd name="T90" fmla="*/ 52 w 91"/>
              <a:gd name="T91" fmla="*/ 25 h 73"/>
              <a:gd name="T92" fmla="*/ 33 w 91"/>
              <a:gd name="T93" fmla="*/ 19 h 73"/>
              <a:gd name="T94" fmla="*/ 19 w 91"/>
              <a:gd name="T95" fmla="*/ 3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1" h="73">
                <a:moveTo>
                  <a:pt x="91" y="73"/>
                </a:moveTo>
                <a:cubicBezTo>
                  <a:pt x="0" y="73"/>
                  <a:pt x="0" y="73"/>
                  <a:pt x="0" y="73"/>
                </a:cubicBezTo>
                <a:moveTo>
                  <a:pt x="22" y="54"/>
                </a:moveTo>
                <a:cubicBezTo>
                  <a:pt x="10" y="54"/>
                  <a:pt x="10" y="54"/>
                  <a:pt x="10" y="54"/>
                </a:cubicBezTo>
                <a:cubicBezTo>
                  <a:pt x="10" y="73"/>
                  <a:pt x="10" y="73"/>
                  <a:pt x="10" y="73"/>
                </a:cubicBezTo>
                <a:cubicBezTo>
                  <a:pt x="22" y="73"/>
                  <a:pt x="22" y="73"/>
                  <a:pt x="22" y="73"/>
                </a:cubicBezTo>
                <a:lnTo>
                  <a:pt x="22" y="54"/>
                </a:lnTo>
                <a:close/>
                <a:moveTo>
                  <a:pt x="42" y="34"/>
                </a:moveTo>
                <a:cubicBezTo>
                  <a:pt x="29" y="34"/>
                  <a:pt x="29" y="34"/>
                  <a:pt x="29" y="34"/>
                </a:cubicBezTo>
                <a:cubicBezTo>
                  <a:pt x="29" y="73"/>
                  <a:pt x="29" y="73"/>
                  <a:pt x="29" y="73"/>
                </a:cubicBezTo>
                <a:cubicBezTo>
                  <a:pt x="42" y="73"/>
                  <a:pt x="42" y="73"/>
                  <a:pt x="42" y="73"/>
                </a:cubicBezTo>
                <a:lnTo>
                  <a:pt x="42" y="34"/>
                </a:lnTo>
                <a:close/>
                <a:moveTo>
                  <a:pt x="61" y="43"/>
                </a:moveTo>
                <a:cubicBezTo>
                  <a:pt x="49" y="43"/>
                  <a:pt x="49" y="43"/>
                  <a:pt x="49" y="43"/>
                </a:cubicBezTo>
                <a:cubicBezTo>
                  <a:pt x="49" y="73"/>
                  <a:pt x="49" y="73"/>
                  <a:pt x="49" y="73"/>
                </a:cubicBezTo>
                <a:cubicBezTo>
                  <a:pt x="61" y="73"/>
                  <a:pt x="61" y="73"/>
                  <a:pt x="61" y="73"/>
                </a:cubicBezTo>
                <a:lnTo>
                  <a:pt x="61" y="43"/>
                </a:lnTo>
                <a:close/>
                <a:moveTo>
                  <a:pt x="81" y="23"/>
                </a:moveTo>
                <a:cubicBezTo>
                  <a:pt x="69" y="23"/>
                  <a:pt x="69" y="23"/>
                  <a:pt x="69" y="23"/>
                </a:cubicBezTo>
                <a:cubicBezTo>
                  <a:pt x="69" y="73"/>
                  <a:pt x="69" y="73"/>
                  <a:pt x="69" y="73"/>
                </a:cubicBezTo>
                <a:cubicBezTo>
                  <a:pt x="81" y="73"/>
                  <a:pt x="81" y="73"/>
                  <a:pt x="81" y="73"/>
                </a:cubicBezTo>
                <a:lnTo>
                  <a:pt x="81" y="23"/>
                </a:lnTo>
                <a:close/>
                <a:moveTo>
                  <a:pt x="16" y="32"/>
                </a:moveTo>
                <a:cubicBezTo>
                  <a:pt x="14" y="32"/>
                  <a:pt x="12" y="34"/>
                  <a:pt x="12" y="36"/>
                </a:cubicBezTo>
                <a:cubicBezTo>
                  <a:pt x="12" y="38"/>
                  <a:pt x="14" y="39"/>
                  <a:pt x="16" y="39"/>
                </a:cubicBezTo>
                <a:cubicBezTo>
                  <a:pt x="18" y="39"/>
                  <a:pt x="20" y="38"/>
                  <a:pt x="20" y="36"/>
                </a:cubicBezTo>
                <a:cubicBezTo>
                  <a:pt x="20" y="34"/>
                  <a:pt x="18" y="32"/>
                  <a:pt x="16" y="32"/>
                </a:cubicBezTo>
                <a:close/>
                <a:moveTo>
                  <a:pt x="36" y="13"/>
                </a:moveTo>
                <a:cubicBezTo>
                  <a:pt x="34" y="13"/>
                  <a:pt x="32" y="15"/>
                  <a:pt x="32" y="17"/>
                </a:cubicBezTo>
                <a:cubicBezTo>
                  <a:pt x="32" y="19"/>
                  <a:pt x="34" y="21"/>
                  <a:pt x="36" y="21"/>
                </a:cubicBezTo>
                <a:cubicBezTo>
                  <a:pt x="38" y="21"/>
                  <a:pt x="39" y="19"/>
                  <a:pt x="39" y="17"/>
                </a:cubicBezTo>
                <a:cubicBezTo>
                  <a:pt x="39" y="15"/>
                  <a:pt x="38" y="13"/>
                  <a:pt x="36" y="13"/>
                </a:cubicBezTo>
                <a:close/>
                <a:moveTo>
                  <a:pt x="55" y="23"/>
                </a:moveTo>
                <a:cubicBezTo>
                  <a:pt x="53" y="23"/>
                  <a:pt x="52" y="24"/>
                  <a:pt x="52" y="26"/>
                </a:cubicBezTo>
                <a:cubicBezTo>
                  <a:pt x="52" y="28"/>
                  <a:pt x="53" y="30"/>
                  <a:pt x="55" y="30"/>
                </a:cubicBezTo>
                <a:cubicBezTo>
                  <a:pt x="57" y="30"/>
                  <a:pt x="59" y="28"/>
                  <a:pt x="59" y="26"/>
                </a:cubicBezTo>
                <a:cubicBezTo>
                  <a:pt x="59" y="24"/>
                  <a:pt x="57" y="23"/>
                  <a:pt x="55" y="23"/>
                </a:cubicBezTo>
                <a:close/>
                <a:moveTo>
                  <a:pt x="75" y="0"/>
                </a:moveTo>
                <a:cubicBezTo>
                  <a:pt x="73" y="0"/>
                  <a:pt x="71" y="2"/>
                  <a:pt x="71" y="4"/>
                </a:cubicBezTo>
                <a:cubicBezTo>
                  <a:pt x="71" y="6"/>
                  <a:pt x="73" y="8"/>
                  <a:pt x="75" y="8"/>
                </a:cubicBezTo>
                <a:cubicBezTo>
                  <a:pt x="77" y="8"/>
                  <a:pt x="78" y="6"/>
                  <a:pt x="78" y="4"/>
                </a:cubicBezTo>
                <a:cubicBezTo>
                  <a:pt x="78" y="2"/>
                  <a:pt x="77" y="0"/>
                  <a:pt x="75" y="0"/>
                </a:cubicBezTo>
                <a:close/>
                <a:moveTo>
                  <a:pt x="58" y="24"/>
                </a:moveTo>
                <a:cubicBezTo>
                  <a:pt x="72" y="7"/>
                  <a:pt x="72" y="7"/>
                  <a:pt x="72" y="7"/>
                </a:cubicBezTo>
                <a:moveTo>
                  <a:pt x="39" y="19"/>
                </a:moveTo>
                <a:cubicBezTo>
                  <a:pt x="52" y="25"/>
                  <a:pt x="52" y="25"/>
                  <a:pt x="52" y="25"/>
                </a:cubicBezTo>
                <a:moveTo>
                  <a:pt x="33" y="19"/>
                </a:moveTo>
                <a:cubicBezTo>
                  <a:pt x="19" y="33"/>
                  <a:pt x="19" y="33"/>
                  <a:pt x="19" y="33"/>
                </a:cubicBezTo>
              </a:path>
            </a:pathLst>
          </a:custGeom>
          <a:noFill/>
          <a:ln w="1270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Freeform 99"/>
          <p:cNvSpPr>
            <a:spLocks noEditPoints="1"/>
          </p:cNvSpPr>
          <p:nvPr/>
        </p:nvSpPr>
        <p:spPr bwMode="auto">
          <a:xfrm>
            <a:off x="3786979" y="2713464"/>
            <a:ext cx="355119" cy="329953"/>
          </a:xfrm>
          <a:custGeom>
            <a:avLst/>
            <a:gdLst>
              <a:gd name="T0" fmla="*/ 0 w 95"/>
              <a:gd name="T1" fmla="*/ 82 h 88"/>
              <a:gd name="T2" fmla="*/ 9 w 95"/>
              <a:gd name="T3" fmla="*/ 11 h 88"/>
              <a:gd name="T4" fmla="*/ 80 w 95"/>
              <a:gd name="T5" fmla="*/ 11 h 88"/>
              <a:gd name="T6" fmla="*/ 59 w 95"/>
              <a:gd name="T7" fmla="*/ 11 h 88"/>
              <a:gd name="T8" fmla="*/ 0 w 95"/>
              <a:gd name="T9" fmla="*/ 26 h 88"/>
              <a:gd name="T10" fmla="*/ 21 w 95"/>
              <a:gd name="T11" fmla="*/ 15 h 88"/>
              <a:gd name="T12" fmla="*/ 15 w 95"/>
              <a:gd name="T13" fmla="*/ 0 h 88"/>
              <a:gd name="T14" fmla="*/ 9 w 95"/>
              <a:gd name="T15" fmla="*/ 6 h 88"/>
              <a:gd name="T16" fmla="*/ 15 w 95"/>
              <a:gd name="T17" fmla="*/ 21 h 88"/>
              <a:gd name="T18" fmla="*/ 21 w 95"/>
              <a:gd name="T19" fmla="*/ 15 h 88"/>
              <a:gd name="T20" fmla="*/ 65 w 95"/>
              <a:gd name="T21" fmla="*/ 21 h 88"/>
              <a:gd name="T22" fmla="*/ 71 w 95"/>
              <a:gd name="T23" fmla="*/ 6 h 88"/>
              <a:gd name="T24" fmla="*/ 65 w 95"/>
              <a:gd name="T25" fmla="*/ 0 h 88"/>
              <a:gd name="T26" fmla="*/ 59 w 95"/>
              <a:gd name="T27" fmla="*/ 15 h 88"/>
              <a:gd name="T28" fmla="*/ 19 w 95"/>
              <a:gd name="T29" fmla="*/ 32 h 88"/>
              <a:gd name="T30" fmla="*/ 8 w 95"/>
              <a:gd name="T31" fmla="*/ 43 h 88"/>
              <a:gd name="T32" fmla="*/ 19 w 95"/>
              <a:gd name="T33" fmla="*/ 32 h 88"/>
              <a:gd name="T34" fmla="*/ 26 w 95"/>
              <a:gd name="T35" fmla="*/ 32 h 88"/>
              <a:gd name="T36" fmla="*/ 37 w 95"/>
              <a:gd name="T37" fmla="*/ 43 h 88"/>
              <a:gd name="T38" fmla="*/ 54 w 95"/>
              <a:gd name="T39" fmla="*/ 32 h 88"/>
              <a:gd name="T40" fmla="*/ 43 w 95"/>
              <a:gd name="T41" fmla="*/ 43 h 88"/>
              <a:gd name="T42" fmla="*/ 54 w 95"/>
              <a:gd name="T43" fmla="*/ 32 h 88"/>
              <a:gd name="T44" fmla="*/ 72 w 95"/>
              <a:gd name="T45" fmla="*/ 32 h 88"/>
              <a:gd name="T46" fmla="*/ 60 w 95"/>
              <a:gd name="T47" fmla="*/ 42 h 88"/>
              <a:gd name="T48" fmla="*/ 8 w 95"/>
              <a:gd name="T49" fmla="*/ 48 h 88"/>
              <a:gd name="T50" fmla="*/ 19 w 95"/>
              <a:gd name="T51" fmla="*/ 59 h 88"/>
              <a:gd name="T52" fmla="*/ 37 w 95"/>
              <a:gd name="T53" fmla="*/ 48 h 88"/>
              <a:gd name="T54" fmla="*/ 26 w 95"/>
              <a:gd name="T55" fmla="*/ 59 h 88"/>
              <a:gd name="T56" fmla="*/ 37 w 95"/>
              <a:gd name="T57" fmla="*/ 48 h 88"/>
              <a:gd name="T58" fmla="*/ 43 w 95"/>
              <a:gd name="T59" fmla="*/ 48 h 88"/>
              <a:gd name="T60" fmla="*/ 47 w 95"/>
              <a:gd name="T61" fmla="*/ 59 h 88"/>
              <a:gd name="T62" fmla="*/ 8 w 95"/>
              <a:gd name="T63" fmla="*/ 64 h 88"/>
              <a:gd name="T64" fmla="*/ 19 w 95"/>
              <a:gd name="T65" fmla="*/ 75 h 88"/>
              <a:gd name="T66" fmla="*/ 37 w 95"/>
              <a:gd name="T67" fmla="*/ 64 h 88"/>
              <a:gd name="T68" fmla="*/ 26 w 95"/>
              <a:gd name="T69" fmla="*/ 75 h 88"/>
              <a:gd name="T70" fmla="*/ 37 w 95"/>
              <a:gd name="T71" fmla="*/ 64 h 88"/>
              <a:gd name="T72" fmla="*/ 43 w 95"/>
              <a:gd name="T73" fmla="*/ 64 h 88"/>
              <a:gd name="T74" fmla="*/ 48 w 95"/>
              <a:gd name="T75" fmla="*/ 75 h 88"/>
              <a:gd name="T76" fmla="*/ 49 w 95"/>
              <a:gd name="T77" fmla="*/ 65 h 88"/>
              <a:gd name="T78" fmla="*/ 95 w 95"/>
              <a:gd name="T79" fmla="*/ 65 h 88"/>
              <a:gd name="T80" fmla="*/ 61 w 95"/>
              <a:gd name="T81" fmla="*/ 68 h 88"/>
              <a:gd name="T82" fmla="*/ 84 w 95"/>
              <a:gd name="T83" fmla="*/ 5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5" h="88">
                <a:moveTo>
                  <a:pt x="50" y="82"/>
                </a:moveTo>
                <a:cubicBezTo>
                  <a:pt x="0" y="82"/>
                  <a:pt x="0" y="82"/>
                  <a:pt x="0" y="82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11"/>
                  <a:pt x="9" y="11"/>
                  <a:pt x="9" y="11"/>
                </a:cubicBezTo>
                <a:moveTo>
                  <a:pt x="80" y="39"/>
                </a:moveTo>
                <a:cubicBezTo>
                  <a:pt x="80" y="11"/>
                  <a:pt x="80" y="11"/>
                  <a:pt x="80" y="11"/>
                </a:cubicBezTo>
                <a:cubicBezTo>
                  <a:pt x="71" y="11"/>
                  <a:pt x="71" y="11"/>
                  <a:pt x="71" y="11"/>
                </a:cubicBezTo>
                <a:moveTo>
                  <a:pt x="59" y="11"/>
                </a:moveTo>
                <a:cubicBezTo>
                  <a:pt x="21" y="11"/>
                  <a:pt x="21" y="11"/>
                  <a:pt x="21" y="11"/>
                </a:cubicBezTo>
                <a:moveTo>
                  <a:pt x="0" y="26"/>
                </a:moveTo>
                <a:cubicBezTo>
                  <a:pt x="80" y="26"/>
                  <a:pt x="80" y="26"/>
                  <a:pt x="80" y="26"/>
                </a:cubicBezTo>
                <a:moveTo>
                  <a:pt x="21" y="15"/>
                </a:moveTo>
                <a:cubicBezTo>
                  <a:pt x="21" y="6"/>
                  <a:pt x="21" y="6"/>
                  <a:pt x="21" y="6"/>
                </a:cubicBezTo>
                <a:cubicBezTo>
                  <a:pt x="21" y="3"/>
                  <a:pt x="18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2" y="0"/>
                  <a:pt x="9" y="3"/>
                  <a:pt x="9" y="6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8"/>
                  <a:pt x="12" y="21"/>
                  <a:pt x="1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8" y="21"/>
                  <a:pt x="21" y="18"/>
                  <a:pt x="21" y="15"/>
                </a:cubicBezTo>
                <a:close/>
                <a:moveTo>
                  <a:pt x="65" y="21"/>
                </a:moveTo>
                <a:cubicBezTo>
                  <a:pt x="65" y="21"/>
                  <a:pt x="65" y="21"/>
                  <a:pt x="65" y="21"/>
                </a:cubicBezTo>
                <a:cubicBezTo>
                  <a:pt x="68" y="21"/>
                  <a:pt x="71" y="18"/>
                  <a:pt x="71" y="15"/>
                </a:cubicBezTo>
                <a:cubicBezTo>
                  <a:pt x="71" y="6"/>
                  <a:pt x="71" y="6"/>
                  <a:pt x="71" y="6"/>
                </a:cubicBezTo>
                <a:cubicBezTo>
                  <a:pt x="71" y="3"/>
                  <a:pt x="68" y="0"/>
                  <a:pt x="65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2" y="0"/>
                  <a:pt x="59" y="3"/>
                  <a:pt x="59" y="6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8"/>
                  <a:pt x="62" y="21"/>
                  <a:pt x="65" y="21"/>
                </a:cubicBezTo>
                <a:close/>
                <a:moveTo>
                  <a:pt x="19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43"/>
                  <a:pt x="8" y="43"/>
                  <a:pt x="8" y="43"/>
                </a:cubicBezTo>
                <a:cubicBezTo>
                  <a:pt x="19" y="43"/>
                  <a:pt x="19" y="43"/>
                  <a:pt x="19" y="43"/>
                </a:cubicBezTo>
                <a:lnTo>
                  <a:pt x="19" y="32"/>
                </a:lnTo>
                <a:close/>
                <a:moveTo>
                  <a:pt x="37" y="32"/>
                </a:moveTo>
                <a:cubicBezTo>
                  <a:pt x="26" y="32"/>
                  <a:pt x="26" y="32"/>
                  <a:pt x="26" y="32"/>
                </a:cubicBezTo>
                <a:cubicBezTo>
                  <a:pt x="26" y="43"/>
                  <a:pt x="26" y="43"/>
                  <a:pt x="26" y="43"/>
                </a:cubicBezTo>
                <a:cubicBezTo>
                  <a:pt x="37" y="43"/>
                  <a:pt x="37" y="43"/>
                  <a:pt x="37" y="43"/>
                </a:cubicBezTo>
                <a:lnTo>
                  <a:pt x="37" y="32"/>
                </a:lnTo>
                <a:close/>
                <a:moveTo>
                  <a:pt x="54" y="32"/>
                </a:moveTo>
                <a:cubicBezTo>
                  <a:pt x="43" y="32"/>
                  <a:pt x="43" y="32"/>
                  <a:pt x="43" y="32"/>
                </a:cubicBezTo>
                <a:cubicBezTo>
                  <a:pt x="43" y="43"/>
                  <a:pt x="43" y="43"/>
                  <a:pt x="43" y="43"/>
                </a:cubicBezTo>
                <a:cubicBezTo>
                  <a:pt x="54" y="43"/>
                  <a:pt x="54" y="43"/>
                  <a:pt x="54" y="43"/>
                </a:cubicBezTo>
                <a:lnTo>
                  <a:pt x="54" y="32"/>
                </a:lnTo>
                <a:close/>
                <a:moveTo>
                  <a:pt x="72" y="40"/>
                </a:moveTo>
                <a:cubicBezTo>
                  <a:pt x="72" y="32"/>
                  <a:pt x="72" y="32"/>
                  <a:pt x="72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42"/>
                  <a:pt x="60" y="42"/>
                  <a:pt x="60" y="42"/>
                </a:cubicBezTo>
                <a:moveTo>
                  <a:pt x="19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9"/>
                  <a:pt x="8" y="59"/>
                  <a:pt x="8" y="59"/>
                </a:cubicBezTo>
                <a:cubicBezTo>
                  <a:pt x="19" y="59"/>
                  <a:pt x="19" y="59"/>
                  <a:pt x="19" y="59"/>
                </a:cubicBezTo>
                <a:lnTo>
                  <a:pt x="19" y="48"/>
                </a:lnTo>
                <a:close/>
                <a:moveTo>
                  <a:pt x="37" y="48"/>
                </a:moveTo>
                <a:cubicBezTo>
                  <a:pt x="26" y="48"/>
                  <a:pt x="26" y="48"/>
                  <a:pt x="26" y="48"/>
                </a:cubicBezTo>
                <a:cubicBezTo>
                  <a:pt x="26" y="59"/>
                  <a:pt x="26" y="59"/>
                  <a:pt x="26" y="59"/>
                </a:cubicBezTo>
                <a:cubicBezTo>
                  <a:pt x="37" y="59"/>
                  <a:pt x="37" y="59"/>
                  <a:pt x="37" y="59"/>
                </a:cubicBezTo>
                <a:lnTo>
                  <a:pt x="37" y="48"/>
                </a:lnTo>
                <a:close/>
                <a:moveTo>
                  <a:pt x="53" y="48"/>
                </a:moveTo>
                <a:cubicBezTo>
                  <a:pt x="43" y="48"/>
                  <a:pt x="43" y="48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7" y="59"/>
                  <a:pt x="47" y="59"/>
                  <a:pt x="47" y="59"/>
                </a:cubicBezTo>
                <a:moveTo>
                  <a:pt x="19" y="64"/>
                </a:moveTo>
                <a:cubicBezTo>
                  <a:pt x="8" y="64"/>
                  <a:pt x="8" y="64"/>
                  <a:pt x="8" y="64"/>
                </a:cubicBezTo>
                <a:cubicBezTo>
                  <a:pt x="8" y="75"/>
                  <a:pt x="8" y="75"/>
                  <a:pt x="8" y="75"/>
                </a:cubicBezTo>
                <a:cubicBezTo>
                  <a:pt x="19" y="75"/>
                  <a:pt x="19" y="75"/>
                  <a:pt x="19" y="75"/>
                </a:cubicBezTo>
                <a:lnTo>
                  <a:pt x="19" y="64"/>
                </a:lnTo>
                <a:close/>
                <a:moveTo>
                  <a:pt x="37" y="64"/>
                </a:moveTo>
                <a:cubicBezTo>
                  <a:pt x="26" y="64"/>
                  <a:pt x="26" y="64"/>
                  <a:pt x="26" y="64"/>
                </a:cubicBezTo>
                <a:cubicBezTo>
                  <a:pt x="26" y="75"/>
                  <a:pt x="26" y="75"/>
                  <a:pt x="26" y="75"/>
                </a:cubicBezTo>
                <a:cubicBezTo>
                  <a:pt x="37" y="75"/>
                  <a:pt x="37" y="75"/>
                  <a:pt x="37" y="75"/>
                </a:cubicBezTo>
                <a:lnTo>
                  <a:pt x="37" y="64"/>
                </a:lnTo>
                <a:close/>
                <a:moveTo>
                  <a:pt x="47" y="64"/>
                </a:moveTo>
                <a:cubicBezTo>
                  <a:pt x="43" y="64"/>
                  <a:pt x="43" y="64"/>
                  <a:pt x="43" y="64"/>
                </a:cubicBezTo>
                <a:cubicBezTo>
                  <a:pt x="43" y="75"/>
                  <a:pt x="43" y="75"/>
                  <a:pt x="43" y="75"/>
                </a:cubicBezTo>
                <a:cubicBezTo>
                  <a:pt x="48" y="75"/>
                  <a:pt x="48" y="75"/>
                  <a:pt x="48" y="75"/>
                </a:cubicBezTo>
                <a:moveTo>
                  <a:pt x="72" y="42"/>
                </a:moveTo>
                <a:cubicBezTo>
                  <a:pt x="59" y="42"/>
                  <a:pt x="49" y="52"/>
                  <a:pt x="49" y="65"/>
                </a:cubicBezTo>
                <a:cubicBezTo>
                  <a:pt x="49" y="78"/>
                  <a:pt x="59" y="88"/>
                  <a:pt x="72" y="88"/>
                </a:cubicBezTo>
                <a:cubicBezTo>
                  <a:pt x="84" y="88"/>
                  <a:pt x="95" y="78"/>
                  <a:pt x="95" y="65"/>
                </a:cubicBezTo>
                <a:cubicBezTo>
                  <a:pt x="95" y="52"/>
                  <a:pt x="84" y="42"/>
                  <a:pt x="72" y="42"/>
                </a:cubicBezTo>
                <a:close/>
                <a:moveTo>
                  <a:pt x="61" y="68"/>
                </a:moveTo>
                <a:cubicBezTo>
                  <a:pt x="71" y="79"/>
                  <a:pt x="71" y="79"/>
                  <a:pt x="71" y="79"/>
                </a:cubicBezTo>
                <a:cubicBezTo>
                  <a:pt x="84" y="51"/>
                  <a:pt x="84" y="51"/>
                  <a:pt x="84" y="51"/>
                </a:cubicBezTo>
              </a:path>
            </a:pathLst>
          </a:custGeom>
          <a:noFill/>
          <a:ln w="1270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4" name="Graphic 63" descr="Research with solid fill">
            <a:extLst>
              <a:ext uri="{FF2B5EF4-FFF2-40B4-BE49-F238E27FC236}">
                <a16:creationId xmlns:a16="http://schemas.microsoft.com/office/drawing/2014/main" id="{F4540981-6C1E-4A7B-9302-5F4DB72A0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1689" y="5601020"/>
            <a:ext cx="418461" cy="418461"/>
          </a:xfrm>
          <a:prstGeom prst="rect">
            <a:avLst/>
          </a:prstGeom>
        </p:spPr>
      </p:pic>
      <p:pic>
        <p:nvPicPr>
          <p:cNvPr id="66" name="Graphic 65" descr="Meeting with solid fill">
            <a:extLst>
              <a:ext uri="{FF2B5EF4-FFF2-40B4-BE49-F238E27FC236}">
                <a16:creationId xmlns:a16="http://schemas.microsoft.com/office/drawing/2014/main" id="{ECA25DE6-D40C-4A1A-94F8-1EB4B0F147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31888" y="1436524"/>
            <a:ext cx="432434" cy="432434"/>
          </a:xfrm>
          <a:prstGeom prst="rect">
            <a:avLst/>
          </a:prstGeom>
        </p:spPr>
      </p:pic>
      <p:pic>
        <p:nvPicPr>
          <p:cNvPr id="68" name="Graphic 67" descr="Cycle with people outline">
            <a:extLst>
              <a:ext uri="{FF2B5EF4-FFF2-40B4-BE49-F238E27FC236}">
                <a16:creationId xmlns:a16="http://schemas.microsoft.com/office/drawing/2014/main" id="{33C17D63-C23C-440C-B43F-21185894F0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73514" y="2698991"/>
            <a:ext cx="573828" cy="573828"/>
          </a:xfrm>
          <a:prstGeom prst="rect">
            <a:avLst/>
          </a:prstGeom>
        </p:spPr>
      </p:pic>
      <p:pic>
        <p:nvPicPr>
          <p:cNvPr id="70" name="Graphic 69" descr="Hourglass Finished with solid fill">
            <a:extLst>
              <a:ext uri="{FF2B5EF4-FFF2-40B4-BE49-F238E27FC236}">
                <a16:creationId xmlns:a16="http://schemas.microsoft.com/office/drawing/2014/main" id="{C6C7C937-C8D0-4A1D-8A5C-03E9DBD6D2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15998" y="4125379"/>
            <a:ext cx="392114" cy="392114"/>
          </a:xfrm>
          <a:prstGeom prst="rect">
            <a:avLst/>
          </a:prstGeom>
        </p:spPr>
      </p:pic>
      <p:pic>
        <p:nvPicPr>
          <p:cNvPr id="72" name="Graphic 71" descr="Thought outline">
            <a:extLst>
              <a:ext uri="{FF2B5EF4-FFF2-40B4-BE49-F238E27FC236}">
                <a16:creationId xmlns:a16="http://schemas.microsoft.com/office/drawing/2014/main" id="{FF755631-F0B2-44BE-A7AE-951FFEE326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60139" y="5536431"/>
            <a:ext cx="424308" cy="42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1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nodeType="withEffect" p14:presetBounceEnd="67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" dur="1000" fill="hold"/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" dur="1000" fill="hold"/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67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 p14:presetBounceEnd="67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 p14:presetBounceEnd="67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67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2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3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8" fill="hold" nodeType="withEffect" p14:presetBounceEnd="67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 p14:presetBounceEnd="67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8" fill="hold" nodeType="withEffect" p14:presetBounceEnd="67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4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5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nodeType="withEffect" p14:presetBounceEnd="67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8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7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8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8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1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2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8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5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6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8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3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4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2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7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8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2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1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2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5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6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83" grpId="0"/>
          <p:bldP spid="84" grpId="0"/>
          <p:bldP spid="85" grpId="0"/>
          <p:bldP spid="86" grpId="0"/>
          <p:bldP spid="87" grpId="0"/>
          <p:bldP spid="88" grpId="0"/>
          <p:bldP spid="89" grpId="0"/>
          <p:bldP spid="90" grpId="0"/>
          <p:bldP spid="94" grpId="0" animBg="1"/>
          <p:bldP spid="99" grpId="0" animBg="1"/>
          <p:bldP spid="10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133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2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8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8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9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83" grpId="0"/>
          <p:bldP spid="84" grpId="0"/>
          <p:bldP spid="85" grpId="0"/>
          <p:bldP spid="86" grpId="0"/>
          <p:bldP spid="87" grpId="0"/>
          <p:bldP spid="88" grpId="0"/>
          <p:bldP spid="89" grpId="0"/>
          <p:bldP spid="90" grpId="0"/>
          <p:bldP spid="94" grpId="0" animBg="1"/>
          <p:bldP spid="99" grpId="0" animBg="1"/>
          <p:bldP spid="100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Nijas Kolothody</dc:creator>
  <cp:lastModifiedBy>Mohammed Jithin Kuzhimbadath</cp:lastModifiedBy>
  <cp:revision>11</cp:revision>
  <dcterms:created xsi:type="dcterms:W3CDTF">2021-05-21T13:51:58Z</dcterms:created>
  <dcterms:modified xsi:type="dcterms:W3CDTF">2021-06-01T20:06:25Z</dcterms:modified>
</cp:coreProperties>
</file>